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6F05D07-0E41-4A42-803F-B59FD0B29E0B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7A26181-2092-4240-8327-B1BD589A14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10714.userapi.com/u150403415/-14/x_a2aacd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788024" cy="48604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70957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Решение задач на деление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514" y="2060848"/>
            <a:ext cx="6531429" cy="48985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/>
        </p:nvSpPr>
        <p:spPr>
          <a:xfrm>
            <a:off x="1280318" y="981075"/>
            <a:ext cx="7345363" cy="4751388"/>
          </a:xfrm>
          <a:prstGeom prst="snipRoundRect">
            <a:avLst>
              <a:gd name="adj1" fmla="val 10859"/>
              <a:gd name="adj2" fmla="val 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700808"/>
            <a:ext cx="676875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itchFamily="18" charset="0"/>
                <a:cs typeface="Arial"/>
              </a:rPr>
              <a:t>Спасибо за урок!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708920"/>
            <a:ext cx="69847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Bookman Old Style" pitchFamily="18" charset="0"/>
                <a:cs typeface="Times New Roman"/>
              </a:rPr>
              <a:t>Желаю успехов в учёбе!</a:t>
            </a:r>
          </a:p>
        </p:txBody>
      </p:sp>
      <p:pic>
        <p:nvPicPr>
          <p:cNvPr id="8197" name="Picture 6" descr="3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13100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Кашалот может не дышать под водой 60 минут, а бобр – в 4 раза меньше. Какое время может пребывать под водой бобр?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6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00125" y="2701131"/>
            <a:ext cx="3175000" cy="3403600"/>
          </a:xfrm>
        </p:spPr>
      </p:pic>
      <p:pic>
        <p:nvPicPr>
          <p:cNvPr id="6" name="Содержимое 5" descr="kashalotic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70673"/>
            <a:ext cx="3822700" cy="2464517"/>
          </a:xfrm>
        </p:spPr>
      </p:pic>
      <p:sp>
        <p:nvSpPr>
          <p:cNvPr id="7" name="TextBox 6"/>
          <p:cNvSpPr txBox="1"/>
          <p:nvPr/>
        </p:nvSpPr>
        <p:spPr>
          <a:xfrm>
            <a:off x="571472" y="6072206"/>
            <a:ext cx="343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15 мин.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yaronskii-crab-payk5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429000"/>
            <a:ext cx="4038600" cy="2497959"/>
          </a:xfrm>
        </p:spPr>
      </p:pic>
      <p:pic>
        <p:nvPicPr>
          <p:cNvPr id="6" name="Содержимое 5" descr="Краб-горошина (Pisidia longimana)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093335" y="3506819"/>
            <a:ext cx="2926080" cy="1792224"/>
          </a:xfrm>
        </p:spPr>
      </p:pic>
      <p:sp>
        <p:nvSpPr>
          <p:cNvPr id="7" name="TextBox 6"/>
          <p:cNvSpPr txBox="1"/>
          <p:nvPr/>
        </p:nvSpPr>
        <p:spPr>
          <a:xfrm>
            <a:off x="428596" y="6072206"/>
            <a:ext cx="363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в 30 раз.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121" y="1645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Одна белка заготовила </a:t>
            </a:r>
            <a:r>
              <a:rPr lang="ru-RU" sz="3600" b="1" dirty="0" smtClean="0">
                <a:solidFill>
                  <a:schemeClr val="tx1"/>
                </a:solidFill>
              </a:rPr>
              <a:t>32 гриба </a:t>
            </a:r>
            <a:r>
              <a:rPr lang="ru-RU" sz="3600" b="1" dirty="0">
                <a:solidFill>
                  <a:schemeClr val="tx1"/>
                </a:solidFill>
              </a:rPr>
              <a:t>и разместила их в дупла 8 деревьев. Сколько грибов в каждом дупле дерева?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Ответ:4 гриба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stat8.blog.ru/lr/0b07413e30ca42ff8544b92a609fa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895106" cy="367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sz="3200" b="1" dirty="0">
                <a:solidFill>
                  <a:schemeClr val="tx1"/>
                </a:solidFill>
              </a:rPr>
              <a:t>Из леса для строительства дома нужно привезти </a:t>
            </a:r>
            <a:r>
              <a:rPr lang="ru-RU" sz="3200" b="1" dirty="0" smtClean="0">
                <a:solidFill>
                  <a:schemeClr val="tx1"/>
                </a:solidFill>
              </a:rPr>
              <a:t>44 </a:t>
            </a:r>
            <a:r>
              <a:rPr lang="ru-RU" sz="3200" b="1" dirty="0">
                <a:solidFill>
                  <a:schemeClr val="tx1"/>
                </a:solidFill>
              </a:rPr>
              <a:t>бревна. На машину можно положить не больше 4 брёвен. Сколько раз придётся съездить в лес, чтобы привезти все брёвна?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8924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Ответ:11 раз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prv0.lori-images.net/mashina-gruzhennaya-brevnami-0001951796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5486400" cy="408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116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tx1"/>
                </a:solidFill>
              </a:rPr>
              <a:t>Лесник высадил </a:t>
            </a:r>
            <a:r>
              <a:rPr lang="ru-RU" sz="3600" b="1" dirty="0" smtClean="0">
                <a:solidFill>
                  <a:schemeClr val="tx1"/>
                </a:solidFill>
              </a:rPr>
              <a:t>50 </a:t>
            </a:r>
            <a:r>
              <a:rPr lang="ru-RU" sz="3600" b="1" dirty="0">
                <a:solidFill>
                  <a:schemeClr val="tx1"/>
                </a:solidFill>
              </a:rPr>
              <a:t>ёлочку по 9 штук в каждом ряду. Сколько  рядов елей получилось?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23" y="54452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Ответ:5 рядов и 5 ёлочек останется.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raxxla.com/files/garden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716" y="2204864"/>
            <a:ext cx="57150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solidFill>
                  <a:schemeClr val="tx1"/>
                </a:solidFill>
              </a:rPr>
              <a:t>Дети собрали для уроков труда 19 еловых шишек. Из них сделали 6 поделок. Сколько шишек потребовалось на одну поделку?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Ответ: 3 шишки и 1 шишка останется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img-fotki.yandex.ru/get/4521/81454286.36f/0_88c1d_b253317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92896"/>
            <a:ext cx="4716016" cy="319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28 снежинок, </a:t>
            </a:r>
            <a:r>
              <a:rPr lang="ru-RU" sz="3200" b="1" dirty="0">
                <a:solidFill>
                  <a:schemeClr val="tx1"/>
                </a:solidFill>
              </a:rPr>
              <a:t>кружась в волшебном танце,  </a:t>
            </a:r>
            <a:r>
              <a:rPr lang="ru-RU" sz="3200" b="1" dirty="0" smtClean="0">
                <a:solidFill>
                  <a:schemeClr val="tx1"/>
                </a:solidFill>
              </a:rPr>
              <a:t>опустились </a:t>
            </a:r>
            <a:r>
              <a:rPr lang="ru-RU" sz="3200" b="1" dirty="0">
                <a:solidFill>
                  <a:schemeClr val="tx1"/>
                </a:solidFill>
              </a:rPr>
              <a:t>на 7 веток берёзы. Сколько снежинок оказалось на каждой ветке берёзы?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Ответ: 4 снежинки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img1.liveinternet.ru/images/attach/c/2/68/714/68714066_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1988840"/>
            <a:ext cx="4276725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Домашнее задание: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уч. </a:t>
            </a:r>
            <a:r>
              <a:rPr lang="ru-RU" b="1" dirty="0" smtClean="0"/>
              <a:t> </a:t>
            </a:r>
            <a:r>
              <a:rPr lang="ru-RU" b="1" dirty="0"/>
              <a:t>стр. 35 </a:t>
            </a:r>
            <a:r>
              <a:rPr lang="ru-RU" b="1"/>
              <a:t>№ </a:t>
            </a:r>
            <a:r>
              <a:rPr lang="ru-RU" b="1" smtClean="0"/>
              <a:t>19, 22.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j02921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573016"/>
            <a:ext cx="234156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2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</TotalTime>
  <Words>164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Решение задач на деление </vt:lpstr>
      <vt:lpstr>Кашалот может не дышать под водой 60 минут, а бобр – в 4 раза меньше. Какое время может пребывать под водой бобр? </vt:lpstr>
      <vt:lpstr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vt:lpstr>
      <vt:lpstr>Ответ:4 гриба</vt:lpstr>
      <vt:lpstr>Ответ:11 раз</vt:lpstr>
      <vt:lpstr>Ответ:5 рядов и 5 ёлочек останется.</vt:lpstr>
      <vt:lpstr>Ответ: 3 шишки и 1 шишка останется</vt:lpstr>
      <vt:lpstr>Ответ: 4 снежинки</vt:lpstr>
      <vt:lpstr>Домашнее задание:  уч.  стр. 35 № 19, 22.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25</cp:revision>
  <dcterms:created xsi:type="dcterms:W3CDTF">2013-02-05T08:38:43Z</dcterms:created>
  <dcterms:modified xsi:type="dcterms:W3CDTF">2015-03-24T21:12:09Z</dcterms:modified>
</cp:coreProperties>
</file>