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9" r:id="rId3"/>
    <p:sldId id="273" r:id="rId4"/>
    <p:sldId id="272" r:id="rId5"/>
    <p:sldId id="274" r:id="rId6"/>
    <p:sldId id="275" r:id="rId7"/>
    <p:sldId id="276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8E89D-07B1-4CF8-AC57-53A58CB9B5AB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ECD0B-EE89-4855-BBFC-2CA121824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1CB70-7128-4620-A1C9-F428918D1E6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B16D-C3A6-41CB-9A90-894FD7EC1EF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B7AA-DF65-45A3-BCCD-9A9157DA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B16D-C3A6-41CB-9A90-894FD7EC1EF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B7AA-DF65-45A3-BCCD-9A9157DA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B16D-C3A6-41CB-9A90-894FD7EC1EF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B7AA-DF65-45A3-BCCD-9A9157DA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B16D-C3A6-41CB-9A90-894FD7EC1EF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B7AA-DF65-45A3-BCCD-9A9157DA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B16D-C3A6-41CB-9A90-894FD7EC1EF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B7AA-DF65-45A3-BCCD-9A9157DA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B16D-C3A6-41CB-9A90-894FD7EC1EF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B7AA-DF65-45A3-BCCD-9A9157DA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B16D-C3A6-41CB-9A90-894FD7EC1EF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B7AA-DF65-45A3-BCCD-9A9157DA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B16D-C3A6-41CB-9A90-894FD7EC1EF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B7AA-DF65-45A3-BCCD-9A9157DA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B16D-C3A6-41CB-9A90-894FD7EC1EF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B7AA-DF65-45A3-BCCD-9A9157DA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B16D-C3A6-41CB-9A90-894FD7EC1EF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B7AA-DF65-45A3-BCCD-9A9157DA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B16D-C3A6-41CB-9A90-894FD7EC1EF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B7AA-DF65-45A3-BCCD-9A9157DA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B16D-C3A6-41CB-9A90-894FD7EC1EF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B7AA-DF65-45A3-BCCD-9A9157DA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ивая природа 39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eyewatchpets.com/cat_meowing_lg_nwm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165304"/>
            <a:ext cx="476672" cy="476672"/>
          </a:xfrm>
          <a:prstGeom prst="rect">
            <a:avLst/>
          </a:prstGeom>
          <a:noFill/>
        </p:spPr>
      </p:pic>
      <p:pic>
        <p:nvPicPr>
          <p:cNvPr id="14340" name="Picture 4" descr="Смайлики: Скачать бесплатно (8 940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08720"/>
            <a:ext cx="1426948" cy="1296144"/>
          </a:xfrm>
          <a:prstGeom prst="rect">
            <a:avLst/>
          </a:prstGeom>
          <a:noFill/>
        </p:spPr>
      </p:pic>
      <p:pic>
        <p:nvPicPr>
          <p:cNvPr id="14355" name="Picture 19" descr="Смайлики: Скачать бесплатно (8 940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949281"/>
            <a:ext cx="441049" cy="504056"/>
          </a:xfrm>
          <a:prstGeom prst="rect">
            <a:avLst/>
          </a:prstGeom>
          <a:noFill/>
        </p:spPr>
      </p:pic>
      <p:pic>
        <p:nvPicPr>
          <p:cNvPr id="14357" name="Picture 21" descr="Смайлики: Скачать бесплатно (8 940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301208"/>
            <a:ext cx="1080120" cy="999515"/>
          </a:xfrm>
          <a:prstGeom prst="rect">
            <a:avLst/>
          </a:prstGeom>
          <a:noFill/>
        </p:spPr>
      </p:pic>
      <p:pic>
        <p:nvPicPr>
          <p:cNvPr id="14359" name="Picture 23" descr="Смайлики: Скачать бесплатно (8 940)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44824"/>
            <a:ext cx="5568484" cy="1101849"/>
          </a:xfrm>
          <a:prstGeom prst="rect">
            <a:avLst/>
          </a:prstGeom>
          <a:noFill/>
        </p:spPr>
      </p:pic>
      <p:pic>
        <p:nvPicPr>
          <p:cNvPr id="14361" name="Picture 25" descr="http://smiles-orlov.narod.ru/images/cloud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0"/>
            <a:ext cx="6093917" cy="13836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929066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Крупенникова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Алексеевна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060848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 окружающего мира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 ЭКОЛОГИЧЕСКАЯ БЕЗОПАСНОСТЬ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101" name="Picture 10" descr="http://iconizer.net/files/Human_o2/orig/old-go-h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2000251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2" descr="http://www.copah.info/system/files/upload/2011-07-14/science_labwork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132856"/>
            <a:ext cx="2771800" cy="17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kenjudy.com/ebay/earthspi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933056"/>
            <a:ext cx="1584176" cy="158417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395536" y="1628800"/>
            <a:ext cx="2016224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«</a:t>
            </a:r>
            <a:r>
              <a:rPr lang="ru-RU" i="1" dirty="0" err="1" smtClean="0"/>
              <a:t>экос</a:t>
            </a:r>
            <a:r>
              <a:rPr lang="ru-RU" i="1" dirty="0" smtClean="0"/>
              <a:t>» - дом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87824" y="3140968"/>
            <a:ext cx="295232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r>
              <a:rPr lang="ru-RU" dirty="0" smtClean="0"/>
              <a:t>Экология – «наука о доме»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1700808"/>
            <a:ext cx="2016224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«логос» - наука</a:t>
            </a: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5733256"/>
            <a:ext cx="7848872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endParaRPr lang="ru-RU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Экология - наука  о  нашем  собственном  доме,  о  Земле  и  о  законах,  по  которым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 должны  в  нем  жить.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0" name="Крест 19"/>
          <p:cNvSpPr/>
          <p:nvPr/>
        </p:nvSpPr>
        <p:spPr>
          <a:xfrm>
            <a:off x="4067944" y="2060848"/>
            <a:ext cx="914400" cy="914400"/>
          </a:xfrm>
          <a:prstGeom prst="plus">
            <a:avLst>
              <a:gd name="adj" fmla="val 3418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innoros.ru/sites/default/files/events/ecologicheskoe_obrazovanie.png?13770027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475"/>
            <a:ext cx="9144000" cy="620852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21328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ЭКОЛОГИЧЕСКАЯ БЕЗОПАСНОСТЬ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это защита от вредного воздействия загрязненной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utoShape 52" descr="Водяные капли"/>
          <p:cNvSpPr>
            <a:spLocks noChangeArrowheads="1"/>
          </p:cNvSpPr>
          <p:nvPr/>
        </p:nvSpPr>
        <p:spPr bwMode="auto">
          <a:xfrm>
            <a:off x="3347864" y="5733256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323528" y="908720"/>
            <a:ext cx="8501062" cy="1071563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251520" y="2132856"/>
            <a:ext cx="8501063" cy="142875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251520" y="3861048"/>
            <a:ext cx="8501062" cy="1431603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Источники загрязнения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40" name="Line 37"/>
          <p:cNvSpPr>
            <a:spLocks noChangeShapeType="1"/>
          </p:cNvSpPr>
          <p:nvPr/>
        </p:nvSpPr>
        <p:spPr bwMode="auto">
          <a:xfrm>
            <a:off x="5148263" y="2349500"/>
            <a:ext cx="215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38"/>
          <p:cNvSpPr>
            <a:spLocks noChangeShapeType="1"/>
          </p:cNvSpPr>
          <p:nvPr/>
        </p:nvSpPr>
        <p:spPr bwMode="auto">
          <a:xfrm>
            <a:off x="6588125" y="2420938"/>
            <a:ext cx="144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AutoShape 47" descr="Водяные капли"/>
          <p:cNvSpPr>
            <a:spLocks noChangeArrowheads="1"/>
          </p:cNvSpPr>
          <p:nvPr/>
        </p:nvSpPr>
        <p:spPr bwMode="auto">
          <a:xfrm>
            <a:off x="395536" y="1052736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AutoShape 51" descr="Водяные капли"/>
          <p:cNvSpPr>
            <a:spLocks noChangeArrowheads="1"/>
          </p:cNvSpPr>
          <p:nvPr/>
        </p:nvSpPr>
        <p:spPr bwMode="auto">
          <a:xfrm>
            <a:off x="3275856" y="1052736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AutoShape 52" descr="Водяные капли"/>
          <p:cNvSpPr>
            <a:spLocks noChangeArrowheads="1"/>
          </p:cNvSpPr>
          <p:nvPr/>
        </p:nvSpPr>
        <p:spPr bwMode="auto">
          <a:xfrm>
            <a:off x="6228184" y="1052736"/>
            <a:ext cx="2447925" cy="792162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5" name="AutoShape 53" descr="Водяные капли"/>
          <p:cNvSpPr>
            <a:spLocks noChangeArrowheads="1"/>
          </p:cNvSpPr>
          <p:nvPr/>
        </p:nvSpPr>
        <p:spPr bwMode="auto">
          <a:xfrm>
            <a:off x="467544" y="2636912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AutoShape 54" descr="Водяные капли"/>
          <p:cNvSpPr>
            <a:spLocks noChangeArrowheads="1"/>
          </p:cNvSpPr>
          <p:nvPr/>
        </p:nvSpPr>
        <p:spPr bwMode="auto">
          <a:xfrm>
            <a:off x="3347864" y="2636912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AutoShape 55" descr="Водяные капли"/>
          <p:cNvSpPr>
            <a:spLocks noChangeArrowheads="1"/>
          </p:cNvSpPr>
          <p:nvPr/>
        </p:nvSpPr>
        <p:spPr bwMode="auto">
          <a:xfrm>
            <a:off x="6300192" y="2636912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AutoShape 56" descr="Водяные капли"/>
          <p:cNvSpPr>
            <a:spLocks noChangeArrowheads="1"/>
          </p:cNvSpPr>
          <p:nvPr/>
        </p:nvSpPr>
        <p:spPr bwMode="auto">
          <a:xfrm>
            <a:off x="395536" y="4437112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AutoShape 57" descr="Водяные капли"/>
          <p:cNvSpPr>
            <a:spLocks noChangeArrowheads="1"/>
          </p:cNvSpPr>
          <p:nvPr/>
        </p:nvSpPr>
        <p:spPr bwMode="auto">
          <a:xfrm>
            <a:off x="3347864" y="4437112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AutoShape 58" descr="Водяные капли"/>
          <p:cNvSpPr>
            <a:spLocks noChangeArrowheads="1"/>
          </p:cNvSpPr>
          <p:nvPr/>
        </p:nvSpPr>
        <p:spPr bwMode="auto">
          <a:xfrm>
            <a:off x="6156176" y="4437112"/>
            <a:ext cx="2447925" cy="792163"/>
          </a:xfrm>
          <a:prstGeom prst="flowChartAlternateProcess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39552" y="1124744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91880" y="1196752"/>
            <a:ext cx="228601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00192" y="1124744"/>
            <a:ext cx="228601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83568" y="2780928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Воздух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19872" y="2780928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516216" y="2780928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Почва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67544" y="4437112"/>
            <a:ext cx="22464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Промышленные предприятия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1880" y="4581128"/>
            <a:ext cx="214314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44208" y="4581128"/>
            <a:ext cx="207281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</a:t>
            </a:r>
          </a:p>
        </p:txBody>
      </p:sp>
      <p:pic>
        <p:nvPicPr>
          <p:cNvPr id="44" name="Прямоугольник 4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0"/>
            <a:ext cx="5743575" cy="944563"/>
          </a:xfrm>
          <a:prstGeom prst="rect">
            <a:avLst/>
          </a:prstGeom>
          <a:noFill/>
        </p:spPr>
      </p:pic>
      <p:pic>
        <p:nvPicPr>
          <p:cNvPr id="41" name="Прямоугольник 4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988840"/>
            <a:ext cx="8180388" cy="761107"/>
          </a:xfrm>
          <a:prstGeom prst="rect">
            <a:avLst/>
          </a:prstGeom>
          <a:noFill/>
        </p:spPr>
      </p:pic>
      <p:sp>
        <p:nvSpPr>
          <p:cNvPr id="45" name="Стрелка вверх 44"/>
          <p:cNvSpPr/>
          <p:nvPr/>
        </p:nvSpPr>
        <p:spPr>
          <a:xfrm>
            <a:off x="4283968" y="3501008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>
            <a:off x="4211960" y="1844824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Двойная стрелка влево/вправо 79"/>
          <p:cNvSpPr/>
          <p:nvPr/>
        </p:nvSpPr>
        <p:spPr>
          <a:xfrm>
            <a:off x="2987824" y="2924944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Двойная стрелка влево/вправо 80"/>
          <p:cNvSpPr/>
          <p:nvPr/>
        </p:nvSpPr>
        <p:spPr>
          <a:xfrm>
            <a:off x="5868144" y="2924944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419872" y="5877272"/>
            <a:ext cx="228601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</a:t>
            </a:r>
          </a:p>
        </p:txBody>
      </p:sp>
      <p:sp>
        <p:nvSpPr>
          <p:cNvPr id="92" name="Стрелка вверх 91"/>
          <p:cNvSpPr/>
          <p:nvPr/>
        </p:nvSpPr>
        <p:spPr>
          <a:xfrm>
            <a:off x="4355976" y="5301208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ойная стрелка влево/вправо 39"/>
          <p:cNvSpPr/>
          <p:nvPr/>
        </p:nvSpPr>
        <p:spPr>
          <a:xfrm>
            <a:off x="2915816" y="141277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войная стрелка влево/вправо 42"/>
          <p:cNvSpPr/>
          <p:nvPr/>
        </p:nvSpPr>
        <p:spPr>
          <a:xfrm>
            <a:off x="5796136" y="141277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AutoShape 14" descr="Картинки по запросу источники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Картинки по запросу источники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0" name="AutoShape 18" descr="Картинки по запросу источники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0"/>
            <a:ext cx="9144000" cy="792088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 защиты от грязного воздуха:</a:t>
            </a:r>
          </a:p>
          <a:p>
            <a:pPr algn="ctr"/>
            <a:endParaRPr lang="ru-RU" dirty="0"/>
          </a:p>
        </p:txBody>
      </p:sp>
      <p:sp>
        <p:nvSpPr>
          <p:cNvPr id="32770" name="AutoShape 2" descr="Картинки по запросу чистый возду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Картинки по запросу чистый возду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H:\Открытый урок по окружающему миру 2 класс\чистый возд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836712"/>
            <a:ext cx="3168352" cy="220903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5536" y="2852936"/>
            <a:ext cx="8136904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Выбирай такую дорогу, где автомобилей поменьше, а зелени побольше!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останавливайся возле автомобиля с работающим двигателем!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гуляй по улице во время тумана – это может быть смог!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Охраняя растения, сбережешь чистый воздух!</a:t>
            </a:r>
            <a:endParaRPr lang="ru-RU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8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AutoShape 14" descr="Картинки по запросу источники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Картинки по запросу источники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0" name="AutoShape 18" descr="Картинки по запросу источники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0"/>
            <a:ext cx="9144000" cy="792088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 защиты от загрязненной воды:</a:t>
            </a:r>
          </a:p>
          <a:p>
            <a:pPr algn="ctr"/>
            <a:endParaRPr lang="ru-RU" dirty="0"/>
          </a:p>
        </p:txBody>
      </p:sp>
      <p:sp>
        <p:nvSpPr>
          <p:cNvPr id="32770" name="AutoShape 2" descr="Картинки по запросу чистый возду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Картинки по запросу чистый возду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2852936"/>
            <a:ext cx="813690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купаться в загрязненных водоемах или около промышленных стоков!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Очищай воду в домашних условиях с помощью специального бытового фильтра!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пить воду из-под крана!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пить в водоемах воду!</a:t>
            </a:r>
            <a:endParaRPr lang="ru-RU" sz="8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4818" name="Picture 2" descr="Картинки по запросу чистая в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836712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AutoShape 14" descr="Картинки по запросу источники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Картинки по запросу источники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0" name="AutoShape 18" descr="Картинки по запросу источники воздух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0"/>
            <a:ext cx="9144000" cy="90872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 защиты от некачественных продуктов питания:</a:t>
            </a:r>
          </a:p>
          <a:p>
            <a:pPr algn="ctr"/>
            <a:endParaRPr lang="ru-RU" dirty="0"/>
          </a:p>
        </p:txBody>
      </p:sp>
      <p:sp>
        <p:nvSpPr>
          <p:cNvPr id="32770" name="AutoShape 2" descr="Картинки по запросу чистый возду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Картинки по запросу чистый возду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2564904"/>
            <a:ext cx="813690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собирай ягоды и грибы недалеко от автомобильных дорог, свалок и промышленных предприятий!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Всегда тщательно мой овощи и фрукты!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ешь рыбу, выловленную в загрязненной реке!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магазине выбирай экологически чистые продукты!</a:t>
            </a:r>
            <a:endParaRPr lang="ru-RU" sz="8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5844" name="Picture 4" descr="некачественные проду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24744"/>
            <a:ext cx="2448272" cy="158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nkazan.ru/wp-content/uploads/2014/05/deti-627x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5972175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69361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БЛАГОДАРЮ ЗА УРОК!</a:t>
            </a: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193</Words>
  <Application>Microsoft Office PowerPoint</Application>
  <PresentationFormat>Экран (4:3)</PresentationFormat>
  <Paragraphs>49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35</cp:revision>
  <dcterms:created xsi:type="dcterms:W3CDTF">2015-03-08T09:28:45Z</dcterms:created>
  <dcterms:modified xsi:type="dcterms:W3CDTF">2015-04-15T21:04:12Z</dcterms:modified>
</cp:coreProperties>
</file>