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2691644-5908-4015-B5AB-3477691A05BB}" type="datetimeFigureOut">
              <a:rPr lang="ru-RU" smtClean="0"/>
              <a:pPr/>
              <a:t>30.04.2015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39F9B4-7F9F-438F-9094-6311DA8A3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62182"/>
          </a:xfrm>
        </p:spPr>
        <p:txBody>
          <a:bodyPr/>
          <a:lstStyle/>
          <a:p>
            <a:pPr algn="ctr"/>
            <a:r>
              <a:rPr lang="ru-RU" dirty="0" smtClean="0"/>
              <a:t>Экономические реформы Петра </a:t>
            </a:r>
            <a:r>
              <a:rPr lang="en-US" dirty="0" smtClean="0"/>
              <a:t>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214818"/>
            <a:ext cx="6560234" cy="1752600"/>
          </a:xfrm>
        </p:spPr>
        <p:txBody>
          <a:bodyPr/>
          <a:lstStyle/>
          <a:p>
            <a:r>
              <a:rPr lang="ru-RU" dirty="0" smtClean="0"/>
              <a:t>04.04.2015</a:t>
            </a:r>
            <a:endParaRPr lang="ru-RU" dirty="0"/>
          </a:p>
        </p:txBody>
      </p:sp>
      <p:pic>
        <p:nvPicPr>
          <p:cNvPr id="4" name="Рисунок 3" descr="Rascvet_manufaktury_v_evrope_17-18_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748314"/>
            <a:ext cx="5976664" cy="3911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План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Создание мануфактурной промышленности.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Государственная политика в экономике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Торговая деятельность русского купечества.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даты и события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51115"/>
          </a:xfrm>
        </p:spPr>
        <p:txBody>
          <a:bodyPr/>
          <a:lstStyle/>
          <a:p>
            <a:r>
              <a:rPr lang="ru-RU" dirty="0" smtClean="0"/>
              <a:t>1703-1709 гг. – построен </a:t>
            </a:r>
            <a:r>
              <a:rPr lang="ru-RU" dirty="0" err="1" smtClean="0"/>
              <a:t>Вышневолоцкий</a:t>
            </a:r>
            <a:r>
              <a:rPr lang="ru-RU" dirty="0" smtClean="0"/>
              <a:t> канал.</a:t>
            </a:r>
          </a:p>
          <a:p>
            <a:r>
              <a:rPr lang="ru-RU" dirty="0" smtClean="0"/>
              <a:t>1718-1724 гг. – введение подушной подати.</a:t>
            </a:r>
          </a:p>
          <a:p>
            <a:r>
              <a:rPr lang="ru-RU" dirty="0" smtClean="0"/>
              <a:t>1724 г. – Таможенный тариф.</a:t>
            </a:r>
            <a:endParaRPr lang="ru-RU" dirty="0"/>
          </a:p>
        </p:txBody>
      </p:sp>
      <p:pic>
        <p:nvPicPr>
          <p:cNvPr id="4" name="Рисунок 3" descr="001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149080"/>
            <a:ext cx="4392487" cy="2465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679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Создание мануфактурной промышленности.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1703 г. – указ о приписных крестьянах, которых приписывали к мануфактурам для работы за счет государственной подати.</a:t>
            </a:r>
          </a:p>
          <a:p>
            <a:pPr>
              <a:buNone/>
            </a:pPr>
            <a:r>
              <a:rPr lang="ru-RU" dirty="0" smtClean="0"/>
              <a:t>1721 г. – указ о посессионных крестьянах. Владельцам мануфактур разрешалось покупать для работы крестьян.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Государственная политика в экономике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Политика меркантилизма.</a:t>
            </a:r>
          </a:p>
          <a:p>
            <a:pPr>
              <a:buNone/>
            </a:pPr>
            <a:r>
              <a:rPr lang="ru-RU" dirty="0" smtClean="0"/>
              <a:t>Меркантилизм -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экономическая политика государства, направленная на накопление средств внутри страны.</a:t>
            </a:r>
          </a:p>
          <a:p>
            <a:pPr>
              <a:buNone/>
            </a:pPr>
            <a:r>
              <a:rPr lang="ru-RU" dirty="0" smtClean="0"/>
              <a:t>2. Политика протекционизма.</a:t>
            </a:r>
          </a:p>
          <a:p>
            <a:pPr>
              <a:buNone/>
            </a:pPr>
            <a:r>
              <a:rPr lang="ru-RU" dirty="0" smtClean="0"/>
              <a:t>Протекционизм -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составная часть политики меркантилизма, направленная на ограничение экономики страны от иностранной конкуренции.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Торговая деятельность русского купечества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Введение государственной монополии на продажу ряда товаров (соль, табак, хлеб, лен, смола, воск, железо и др.)</a:t>
            </a:r>
          </a:p>
          <a:p>
            <a:r>
              <a:rPr lang="ru-RU" dirty="0" smtClean="0"/>
              <a:t>Принудительное переселение купцов в новую столицу – С. – Петербург, большие подати и повинности в пользу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с документами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Стр.80 документ №2</a:t>
            </a:r>
          </a:p>
          <a:p>
            <a:r>
              <a:rPr lang="ru-RU" dirty="0" smtClean="0"/>
              <a:t>Стр.80-81 документ №1</a:t>
            </a:r>
          </a:p>
          <a:p>
            <a:r>
              <a:rPr lang="ru-RU" dirty="0" smtClean="0"/>
              <a:t>Стр. 83 документ №1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§22, пересказ,</a:t>
            </a:r>
          </a:p>
          <a:p>
            <a:r>
              <a:rPr lang="ru-RU" dirty="0" smtClean="0"/>
              <a:t>Вопросы стр. 148 устно,</a:t>
            </a:r>
          </a:p>
          <a:p>
            <a:r>
              <a:rPr lang="ru-RU" dirty="0" smtClean="0"/>
              <a:t>Рабочая тетрадь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164</TotalTime>
  <Words>208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Экономические реформы Петра I</vt:lpstr>
      <vt:lpstr>План урока</vt:lpstr>
      <vt:lpstr>Основные даты и события</vt:lpstr>
      <vt:lpstr>    Создание мануфактурной промышленности.</vt:lpstr>
      <vt:lpstr>Государственная политика в экономике</vt:lpstr>
      <vt:lpstr>Торговая деятельность русского купечества</vt:lpstr>
      <vt:lpstr>Работа с документами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Экономические реформы Петра I</dc:title>
  <dc:creator>user</dc:creator>
  <cp:lastModifiedBy>Карина</cp:lastModifiedBy>
  <cp:revision>15</cp:revision>
  <dcterms:created xsi:type="dcterms:W3CDTF">2015-04-03T07:01:29Z</dcterms:created>
  <dcterms:modified xsi:type="dcterms:W3CDTF">2015-04-30T15:09:15Z</dcterms:modified>
</cp:coreProperties>
</file>