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12EF5-E5E1-4D40-AD97-EE14BA024905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91DA-5806-42F6-A38A-4234F5DEA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Book Antiqua" pitchFamily="18" charset="0"/>
              </a:rPr>
              <a:t>Самозванство </a:t>
            </a:r>
            <a:br>
              <a:rPr lang="ru-RU" sz="7200" b="1" i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dirty="0" smtClean="0"/>
              <a:t>(урок №2)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A8E5C736-D4F8-4069-9AC0-FF6E0B919837}" type="datetime1">
              <a:rPr lang="ru-RU" smtClean="0"/>
              <a:pPr/>
              <a:t>30.04.2015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 урока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Призрак воскрес. Лжедмитрий </a:t>
            </a:r>
            <a:r>
              <a:rPr lang="en-US" dirty="0" smtClean="0"/>
              <a:t>II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Вторжение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Семибоярщина.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Первое ополчение.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1.Призрак воскрес. Лжедмитрий 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820472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pc="-150" dirty="0" smtClean="0">
                <a:solidFill>
                  <a:schemeClr val="tx2"/>
                </a:solidFill>
              </a:rPr>
              <a:t>1607-1610 гг. – борьба с новым самозванцем Лжедмитрием </a:t>
            </a:r>
            <a:r>
              <a:rPr lang="en-US" spc="-150" dirty="0" smtClean="0">
                <a:solidFill>
                  <a:schemeClr val="tx2"/>
                </a:solidFill>
              </a:rPr>
              <a:t>II</a:t>
            </a:r>
            <a:r>
              <a:rPr lang="ru-RU" spc="-150" dirty="0" smtClean="0">
                <a:solidFill>
                  <a:schemeClr val="tx2"/>
                </a:solidFill>
              </a:rPr>
              <a:t> – «Тушинским вором»</a:t>
            </a:r>
          </a:p>
          <a:p>
            <a:pPr>
              <a:buNone/>
            </a:pPr>
            <a:r>
              <a:rPr lang="ru-RU" spc="-150" dirty="0" smtClean="0"/>
              <a:t>Главной ударной силой  Лжедмитрия </a:t>
            </a:r>
            <a:r>
              <a:rPr lang="en-US" spc="-150" dirty="0" smtClean="0"/>
              <a:t>II</a:t>
            </a:r>
            <a:endParaRPr lang="ru-RU" spc="-150" dirty="0" smtClean="0"/>
          </a:p>
          <a:p>
            <a:pPr>
              <a:buNone/>
            </a:pPr>
            <a:r>
              <a:rPr lang="ru-RU" spc="-150" dirty="0" smtClean="0"/>
              <a:t> стали польские наемники, запорожские</a:t>
            </a:r>
          </a:p>
          <a:p>
            <a:pPr>
              <a:buNone/>
            </a:pPr>
            <a:r>
              <a:rPr lang="ru-RU" spc="-150" dirty="0" smtClean="0"/>
              <a:t> и донские казаки.</a:t>
            </a:r>
          </a:p>
          <a:p>
            <a:pPr>
              <a:buNone/>
            </a:pPr>
            <a:r>
              <a:rPr lang="ru-RU" spc="-150" dirty="0" smtClean="0">
                <a:solidFill>
                  <a:schemeClr val="tx2"/>
                </a:solidFill>
              </a:rPr>
              <a:t>1 мая 1608 г. </a:t>
            </a:r>
            <a:r>
              <a:rPr lang="ru-RU" spc="-150" dirty="0" smtClean="0"/>
              <a:t>его рать нанесла удар </a:t>
            </a:r>
          </a:p>
          <a:p>
            <a:pPr>
              <a:buNone/>
            </a:pPr>
            <a:r>
              <a:rPr lang="ru-RU" spc="-150" dirty="0" smtClean="0"/>
              <a:t>царскому войску и была под Москвой. </a:t>
            </a:r>
          </a:p>
          <a:p>
            <a:pPr>
              <a:buNone/>
            </a:pPr>
            <a:r>
              <a:rPr lang="ru-RU" spc="-150" dirty="0" smtClean="0"/>
              <a:t>Взять город сил не хватило. Лжедмитрий </a:t>
            </a:r>
            <a:r>
              <a:rPr lang="en-US" spc="-150" dirty="0" smtClean="0"/>
              <a:t>II</a:t>
            </a:r>
            <a:r>
              <a:rPr lang="ru-RU" spc="-150" dirty="0" smtClean="0"/>
              <a:t> остановился в селе Тушино. Самозванец вошел в историю как «тушинский вор».</a:t>
            </a:r>
          </a:p>
          <a:p>
            <a:pPr>
              <a:buNone/>
            </a:pPr>
            <a:endParaRPr lang="ru-RU" spc="-150" dirty="0"/>
          </a:p>
        </p:txBody>
      </p:sp>
      <p:pic>
        <p:nvPicPr>
          <p:cNvPr id="5" name="Рисунок 4" descr="pic_82741ba014bcf2c4c9e878b13bda2c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5807" y="1052736"/>
            <a:ext cx="2248193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2. Вторжение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1. Лжедмитрий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r>
              <a:rPr lang="ru-RU" dirty="0" smtClean="0">
                <a:solidFill>
                  <a:srgbClr val="002060"/>
                </a:solidFill>
              </a:rPr>
              <a:t> создал свои органы власти – Боярскую думу, приказы. Патриархом он сделал  ростовского митрополита Филарета Романова.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 В стране установилось двоевластие Москва- Тушино 1608-1609 гг.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 В феврале 1609 г. В. Шуйский заключает со Швецией договор о военной помощи. Русско-шведские отряды во главе с М. Скопиным-Шуйским снимают осаду столицы.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3. Семибоярщина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Семибоярщина - </a:t>
            </a:r>
            <a:r>
              <a:rPr lang="ru-RU" dirty="0" smtClean="0"/>
              <a:t>принятое </a:t>
            </a:r>
            <a:r>
              <a:rPr lang="ru-RU" dirty="0"/>
              <a:t>историками название правительства из семи бояр периода 1610 - 1613 гг</a:t>
            </a:r>
            <a:r>
              <a:rPr lang="ru-RU" dirty="0" smtClean="0"/>
              <a:t>.</a:t>
            </a:r>
          </a:p>
          <a:p>
            <a:pPr marL="514350" indent="-514350" algn="just"/>
            <a:r>
              <a:rPr lang="ru-RU" dirty="0" smtClean="0">
                <a:solidFill>
                  <a:srgbClr val="FF0000"/>
                </a:solidFill>
              </a:rPr>
              <a:t>Состав :</a:t>
            </a:r>
          </a:p>
          <a:p>
            <a:pPr>
              <a:buNone/>
            </a:pPr>
            <a:r>
              <a:rPr lang="ru-RU" dirty="0" smtClean="0"/>
              <a:t>1. Князь</a:t>
            </a:r>
            <a:r>
              <a:rPr lang="ru-RU" dirty="0"/>
              <a:t> Фёдор Иванович </a:t>
            </a:r>
            <a:r>
              <a:rPr lang="ru-RU" dirty="0" smtClean="0"/>
              <a:t>Мстиславский</a:t>
            </a:r>
            <a:endParaRPr lang="ru-RU" dirty="0"/>
          </a:p>
          <a:p>
            <a:pPr>
              <a:buNone/>
            </a:pPr>
            <a:r>
              <a:rPr lang="ru-RU" dirty="0" smtClean="0"/>
              <a:t>2. Князь</a:t>
            </a:r>
            <a:r>
              <a:rPr lang="ru-RU" dirty="0"/>
              <a:t> Иван Михайлович Воротынский </a:t>
            </a:r>
          </a:p>
          <a:p>
            <a:pPr>
              <a:buNone/>
            </a:pPr>
            <a:r>
              <a:rPr lang="ru-RU" dirty="0" smtClean="0"/>
              <a:t>3. Князь</a:t>
            </a:r>
            <a:r>
              <a:rPr lang="ru-RU" dirty="0"/>
              <a:t> Андрей Васильевич </a:t>
            </a:r>
            <a:r>
              <a:rPr lang="ru-RU" dirty="0" smtClean="0"/>
              <a:t>Трубецкой</a:t>
            </a:r>
            <a:endParaRPr lang="ru-RU" dirty="0"/>
          </a:p>
          <a:p>
            <a:pPr>
              <a:buNone/>
            </a:pPr>
            <a:r>
              <a:rPr lang="ru-RU" dirty="0" smtClean="0"/>
              <a:t>4. Князь</a:t>
            </a:r>
            <a:r>
              <a:rPr lang="ru-RU" dirty="0"/>
              <a:t> Андрей Васильевич Голицын </a:t>
            </a:r>
          </a:p>
          <a:p>
            <a:pPr>
              <a:buNone/>
            </a:pPr>
            <a:r>
              <a:rPr lang="ru-RU" dirty="0" smtClean="0"/>
              <a:t>5. Князь</a:t>
            </a:r>
            <a:r>
              <a:rPr lang="ru-RU" dirty="0"/>
              <a:t> Борис Михайлович Лыков-Оболенский </a:t>
            </a:r>
          </a:p>
          <a:p>
            <a:pPr>
              <a:buNone/>
            </a:pPr>
            <a:r>
              <a:rPr lang="ru-RU" dirty="0" smtClean="0"/>
              <a:t>6. Боярин</a:t>
            </a:r>
            <a:r>
              <a:rPr lang="ru-RU" dirty="0"/>
              <a:t> Иван Никитич Романов </a:t>
            </a:r>
          </a:p>
          <a:p>
            <a:pPr>
              <a:buNone/>
            </a:pPr>
            <a:r>
              <a:rPr lang="ru-RU" dirty="0" smtClean="0"/>
              <a:t>7. Боярин</a:t>
            </a:r>
            <a:r>
              <a:rPr lang="ru-RU" dirty="0"/>
              <a:t> Фёдор Иванович Шереметев </a:t>
            </a:r>
          </a:p>
          <a:p>
            <a:pPr marL="514350" indent="-514350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2-001-Semibojarschi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8608154" cy="573876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Основные события Семибоярщины: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Сентябрь 1609 г. – вторжение Польши в Россию, осада Смоленска.</a:t>
            </a:r>
          </a:p>
          <a:p>
            <a:pPr>
              <a:buNone/>
            </a:pPr>
            <a:r>
              <a:rPr lang="ru-RU" dirty="0" smtClean="0"/>
              <a:t>2. Июнь 1610 г. – поражение войск В. И. Шуйского под Смоленском.</a:t>
            </a:r>
          </a:p>
          <a:p>
            <a:pPr>
              <a:buNone/>
            </a:pPr>
            <a:r>
              <a:rPr lang="ru-RU" dirty="0" smtClean="0"/>
              <a:t>3. Сентябрь 1610 г. – ввод польских войск в Москву с согласия Семибоярщины.</a:t>
            </a:r>
          </a:p>
          <a:p>
            <a:pPr>
              <a:buNone/>
            </a:pPr>
            <a:r>
              <a:rPr lang="ru-RU" dirty="0" smtClean="0"/>
              <a:t>4. Июнь 1610 г. – падение Смоленска.</a:t>
            </a:r>
          </a:p>
          <a:p>
            <a:pPr>
              <a:buNone/>
            </a:pPr>
            <a:r>
              <a:rPr lang="ru-RU" dirty="0" smtClean="0"/>
              <a:t>5. 1610-1611 гг.- оккупация Швецией северо-запада России и захват Новгорода (16 июля 1611 г.)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4. Первое ополчение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Дата – январь- июль 1611 г.</a:t>
            </a:r>
          </a:p>
          <a:p>
            <a:pPr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5" y="1772816"/>
          <a:ext cx="8064896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1289744"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solidFill>
                            <a:srgbClr val="7030A0"/>
                          </a:solidFill>
                        </a:rPr>
                        <a:t>Состав и руководители</a:t>
                      </a:r>
                      <a:endParaRPr lang="ru-RU" sz="3200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solidFill>
                            <a:srgbClr val="7030A0"/>
                          </a:solidFill>
                        </a:rPr>
                        <a:t>События </a:t>
                      </a:r>
                      <a:endParaRPr lang="ru-RU" sz="3200" i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47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Бывшие отряды «тушинского лагеря» во главе с  П.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П.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Ляпуновым, Д. Т. Трубецким, казаки И. М.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Заруцкого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Создан временный орган власти – Совет всея земли.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Март 1611 г. – осада Москвы, изгнать поляков не удалось.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22 июля 1611 г. – убийство П. П. Ляпунова казаками, распад ополчения.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§ 4-5, пересказ</a:t>
            </a:r>
          </a:p>
          <a:p>
            <a:pPr>
              <a:buNone/>
            </a:pPr>
            <a:r>
              <a:rPr lang="ru-RU" dirty="0" smtClean="0"/>
              <a:t>Заполнить рабочую тетрадь § 4-5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338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Самозванство  (урок №2)</vt:lpstr>
      <vt:lpstr>План урока</vt:lpstr>
      <vt:lpstr>1.Призрак воскрес. Лжедмитрий II. </vt:lpstr>
      <vt:lpstr>2. Вторжение </vt:lpstr>
      <vt:lpstr>3. Семибоярщина</vt:lpstr>
      <vt:lpstr>Слайд 6</vt:lpstr>
      <vt:lpstr>Слайд 7</vt:lpstr>
      <vt:lpstr>4. Первое ополчение 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Самозванство  (урок №2)</dc:title>
  <dc:creator>Карина</dc:creator>
  <cp:lastModifiedBy>Карина</cp:lastModifiedBy>
  <cp:revision>8</cp:revision>
  <dcterms:created xsi:type="dcterms:W3CDTF">2015-01-18T16:16:12Z</dcterms:created>
  <dcterms:modified xsi:type="dcterms:W3CDTF">2015-04-30T15:22:15Z</dcterms:modified>
</cp:coreProperties>
</file>