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DD2308F-1DA8-4D31-8CA7-3B79402F346A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5922C17-61B2-4C6E-AAD7-3A97D9F19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308F-1DA8-4D31-8CA7-3B79402F346A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22C17-61B2-4C6E-AAD7-3A97D9F19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308F-1DA8-4D31-8CA7-3B79402F346A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22C17-61B2-4C6E-AAD7-3A97D9F19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D2308F-1DA8-4D31-8CA7-3B79402F346A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5922C17-61B2-4C6E-AAD7-3A97D9F190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DD2308F-1DA8-4D31-8CA7-3B79402F346A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5922C17-61B2-4C6E-AAD7-3A97D9F19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308F-1DA8-4D31-8CA7-3B79402F346A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22C17-61B2-4C6E-AAD7-3A97D9F190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308F-1DA8-4D31-8CA7-3B79402F346A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22C17-61B2-4C6E-AAD7-3A97D9F190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D2308F-1DA8-4D31-8CA7-3B79402F346A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5922C17-61B2-4C6E-AAD7-3A97D9F190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308F-1DA8-4D31-8CA7-3B79402F346A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22C17-61B2-4C6E-AAD7-3A97D9F19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D2308F-1DA8-4D31-8CA7-3B79402F346A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5922C17-61B2-4C6E-AAD7-3A97D9F190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D2308F-1DA8-4D31-8CA7-3B79402F346A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5922C17-61B2-4C6E-AAD7-3A97D9F190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DD2308F-1DA8-4D31-8CA7-3B79402F346A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5922C17-61B2-4C6E-AAD7-3A97D9F19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428604"/>
            <a:ext cx="6172200" cy="40005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сжатое  изложение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dirty="0" smtClean="0">
                <a:solidFill>
                  <a:srgbClr val="FF0000"/>
                </a:solidFill>
              </a:rPr>
              <a:t>Описание архитектурного памятника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Урок развития речи по тексту публицистического стиля в 8 классе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571480"/>
            <a:ext cx="8572560" cy="592935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000" dirty="0" smtClean="0"/>
              <a:t>     Адмиралтейство - архитектурно-планировочный центр Санкт-Петербурга. </a:t>
            </a:r>
          </a:p>
          <a:p>
            <a:pPr algn="just"/>
            <a:r>
              <a:rPr lang="ru-RU" sz="2000" dirty="0" smtClean="0"/>
              <a:t>     Первое здание Адмиралтейства, возведенное еще в 1704 году по проекту самого Петра I, представляло собой одноэтажный мазанковый корпус в форме буквы "П", увенчанный башенкой. Именно здесь строились корабли и зарождался российский флот. Уже в 1730-е годы было возведено каменное здание Адмиралтейства. Архитектор Коробов сохранил его прежнюю форму, но украсил главный корпус позолоченной башней, высота которой достигала 72 метров. В начале 19 века было принято решение перестроить Адмиралтейство, чтобы его внешний облик гармонировал с парадным центром российской столицы. </a:t>
            </a:r>
          </a:p>
          <a:p>
            <a:pPr algn="just"/>
            <a:r>
              <a:rPr lang="ru-RU" sz="2000" dirty="0" smtClean="0"/>
              <a:t>Здание, созданное по проекту архитектора Захарова, сохранилось до наших дней. Грандиозная постройка, длина главного фасада которой достигает 406 метров, состоит из двух П-образных корпусов. Здание украшено башней, окруженной колоннадой и увенчанной куполом со шпилем. На шпиле установлен флюгер в виде кораблика, ставший одним из символов Санкт-Петербурга. Флюгер, весящий 65 килограмм, покрыт двумя килограммами чистого золота. </a:t>
            </a:r>
          </a:p>
          <a:p>
            <a:pPr algn="just"/>
            <a:r>
              <a:rPr lang="ru-RU" sz="2000" dirty="0" smtClean="0"/>
              <a:t>     Здание Адмиралтейства украшено скульптурами, образы которых связаны с легендами и мифами о морской стихии. Скульптурное убранство башни Адмиралтейства включает в себя композицию "Нимфы, несущие земную сферу": 28 статуй, олицетворяющих четыре времени года, четыре стихии, четыре главных направления ветра, а также богиню Изиду - покровительницу кораблестроения и Уранию - музу астрономии. Двадцати двух метровый горельеф изображает аллегорическую картину "Заведение флота в России". На нем изображен бог морей Нептун, вручающий Петру I трезубец - символ владычества над морями. На углах аттики башни установлены высеченные из камня статуи древних героев и полководцев: Александра Македонского, Пирра, Аякса и Ахиллеса.</a:t>
            </a:r>
          </a:p>
          <a:p>
            <a:pPr algn="just"/>
            <a:r>
              <a:rPr lang="ru-RU" sz="2000" dirty="0" smtClean="0"/>
              <a:t>     В 1874 году перед зданием Адмиралтейства был разбит Александровский сад. В нем были установлены бюсты русских писателей Николая Гоголя, Василия Жуковского, Михаила Лермонтова, композитора Михаила Глинки, а также памятник исследователю Центральной Азии Николаю Пржевальскому.</a:t>
            </a:r>
          </a:p>
          <a:p>
            <a:pPr algn="just"/>
            <a:r>
              <a:rPr lang="ru-RU" sz="2000" dirty="0" smtClean="0"/>
              <a:t>      До 1844 г. на верфи Адмиралтейства строились корабли, позднее в разное время на его территории располагались Морское министерство, военно-морской штаб, училище корабельной архитектуры и другие учреждения.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Составление плана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071546"/>
            <a:ext cx="8429684" cy="5572164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1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ru-RU" sz="3200" dirty="0" smtClean="0">
                <a:solidFill>
                  <a:srgbClr val="FF0000"/>
                </a:solidFill>
              </a:rPr>
              <a:t>Вступление. </a:t>
            </a:r>
            <a:r>
              <a:rPr lang="ru-RU" sz="3200" dirty="0" smtClean="0"/>
              <a:t>Адмиралтейство -архитектурно-планировочный центр Санкт-Петербурга.</a:t>
            </a:r>
          </a:p>
          <a:p>
            <a:pPr algn="just">
              <a:buNone/>
            </a:pPr>
            <a:r>
              <a:rPr lang="ru-RU" sz="3200" dirty="0" smtClean="0"/>
              <a:t>2. </a:t>
            </a:r>
            <a:r>
              <a:rPr lang="ru-RU" sz="3200" dirty="0" smtClean="0">
                <a:solidFill>
                  <a:srgbClr val="FF0000"/>
                </a:solidFill>
              </a:rPr>
              <a:t>Основная часть: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200" dirty="0" smtClean="0"/>
              <a:t> здания Адмиралтейства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200" dirty="0" smtClean="0"/>
              <a:t>здание архитектора Захарова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200" dirty="0" smtClean="0"/>
              <a:t>скульптурное убранство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200" dirty="0" smtClean="0"/>
              <a:t>Александровский сад</a:t>
            </a:r>
          </a:p>
          <a:p>
            <a:pPr algn="just">
              <a:buNone/>
            </a:pPr>
            <a:r>
              <a:rPr lang="ru-RU" sz="3200" dirty="0" smtClean="0"/>
              <a:t>3</a:t>
            </a:r>
            <a:r>
              <a:rPr lang="ru-RU" sz="3200" dirty="0" smtClean="0">
                <a:solidFill>
                  <a:srgbClr val="FF0000"/>
                </a:solidFill>
              </a:rPr>
              <a:t>. Заключение</a:t>
            </a:r>
            <a:r>
              <a:rPr lang="ru-RU" sz="3200" dirty="0" smtClean="0"/>
              <a:t>. Учреждения на верфи Адмиралтейства.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64294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Орфографическая           работа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785794"/>
            <a:ext cx="8429684" cy="5929354"/>
          </a:xfrm>
        </p:spPr>
        <p:txBody>
          <a:bodyPr/>
          <a:lstStyle/>
          <a:p>
            <a:r>
              <a:rPr lang="ru-RU" dirty="0" smtClean="0"/>
              <a:t>одн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этажный м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занковый корпус в форме буквы "П",</a:t>
            </a:r>
          </a:p>
          <a:p>
            <a:r>
              <a:rPr lang="ru-RU" dirty="0" smtClean="0"/>
              <a:t>к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рабли, ро</a:t>
            </a:r>
            <a:r>
              <a:rPr lang="ru-RU" dirty="0" smtClean="0">
                <a:solidFill>
                  <a:srgbClr val="FF0000"/>
                </a:solidFill>
              </a:rPr>
              <a:t>сс</a:t>
            </a:r>
            <a:r>
              <a:rPr lang="ru-RU" dirty="0" smtClean="0"/>
              <a:t>ийский флот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рх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тектор Коробов украсил главный корпус позолоч</a:t>
            </a:r>
            <a:r>
              <a:rPr lang="ru-RU" dirty="0" smtClean="0">
                <a:solidFill>
                  <a:srgbClr val="FF0000"/>
                </a:solidFill>
              </a:rPr>
              <a:t>енн</a:t>
            </a:r>
            <a:r>
              <a:rPr lang="ru-RU" dirty="0" smtClean="0"/>
              <a:t>ой башней</a:t>
            </a:r>
          </a:p>
          <a:p>
            <a:r>
              <a:rPr lang="ru-RU" dirty="0" smtClean="0"/>
              <a:t>внешний облик г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рм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нир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вал с п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радным центром</a:t>
            </a:r>
          </a:p>
          <a:p>
            <a:r>
              <a:rPr lang="ru-RU" dirty="0" smtClean="0"/>
              <a:t>арх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тектор Захаров</a:t>
            </a:r>
          </a:p>
          <a:p>
            <a:r>
              <a:rPr lang="ru-RU" dirty="0" smtClean="0"/>
              <a:t>гр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нд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озная постройка, ф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сад; башня, окруж</a:t>
            </a:r>
            <a:r>
              <a:rPr lang="ru-RU" dirty="0" smtClean="0">
                <a:solidFill>
                  <a:srgbClr val="FF0000"/>
                </a:solidFill>
              </a:rPr>
              <a:t>енн</a:t>
            </a:r>
            <a:r>
              <a:rPr lang="ru-RU" dirty="0" smtClean="0"/>
              <a:t>ая коло</a:t>
            </a:r>
            <a:r>
              <a:rPr lang="ru-RU" dirty="0" smtClean="0">
                <a:solidFill>
                  <a:srgbClr val="FF0000"/>
                </a:solidFill>
              </a:rPr>
              <a:t>нн</a:t>
            </a:r>
            <a:r>
              <a:rPr lang="ru-RU" dirty="0" smtClean="0"/>
              <a:t>адой и увенча</a:t>
            </a:r>
            <a:r>
              <a:rPr lang="ru-RU" dirty="0" smtClean="0">
                <a:solidFill>
                  <a:srgbClr val="FF0000"/>
                </a:solidFill>
              </a:rPr>
              <a:t>нн</a:t>
            </a:r>
            <a:r>
              <a:rPr lang="ru-RU" dirty="0" smtClean="0"/>
              <a:t>ая куполом со шпилем</a:t>
            </a:r>
          </a:p>
          <a:p>
            <a:r>
              <a:rPr lang="ru-RU" dirty="0" smtClean="0"/>
              <a:t>богиня Изида - п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кр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вительница к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рабл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строения и Урания - муза астр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номии</a:t>
            </a:r>
          </a:p>
          <a:p>
            <a:r>
              <a:rPr lang="ru-RU" dirty="0" smtClean="0"/>
              <a:t>двадцати двух метровый г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льеф изобр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жает а</a:t>
            </a:r>
            <a:r>
              <a:rPr lang="ru-RU" dirty="0" smtClean="0">
                <a:solidFill>
                  <a:srgbClr val="FF0000"/>
                </a:solidFill>
              </a:rPr>
              <a:t>лл</a:t>
            </a:r>
            <a:r>
              <a:rPr lang="ru-RU" dirty="0" smtClean="0"/>
              <a:t>егорическую к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ртину "Заведение флота в России</a:t>
            </a:r>
          </a:p>
          <a:p>
            <a:r>
              <a:rPr lang="ru-RU" dirty="0" smtClean="0"/>
              <a:t>тр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зубец - симв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л вл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дычества над морями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Орфографическая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785794"/>
            <a:ext cx="8501122" cy="5929354"/>
          </a:xfrm>
        </p:spPr>
        <p:txBody>
          <a:bodyPr/>
          <a:lstStyle/>
          <a:p>
            <a:r>
              <a:rPr lang="ru-RU" dirty="0" smtClean="0"/>
              <a:t>п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лк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водцы: Александр Македонский, Пирр, Аякс и Ахиллес</a:t>
            </a:r>
          </a:p>
          <a:p>
            <a:r>
              <a:rPr lang="ru-RU" dirty="0" smtClean="0"/>
              <a:t>бюсты русских писателей Николая Гоголя, Василия Жуковского, Михаила Лермонтова, композитора Михаила Глинки, а также памятник исследователю Центральной Азии Николаю Пржевальскому</a:t>
            </a:r>
          </a:p>
          <a:p>
            <a:r>
              <a:rPr lang="ru-RU" dirty="0" smtClean="0"/>
              <a:t>на его территории распо</a:t>
            </a:r>
            <a:r>
              <a:rPr lang="ru-RU" dirty="0" smtClean="0">
                <a:solidFill>
                  <a:srgbClr val="FF0000"/>
                </a:solidFill>
              </a:rPr>
              <a:t>лаг</a:t>
            </a:r>
            <a:r>
              <a:rPr lang="ru-RU" dirty="0" smtClean="0"/>
              <a:t>ал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сь Морское министерство, военно-морской штаб, училище корабельной архитектуры и другие учреждения.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b="1" dirty="0" smtClean="0"/>
              <a:t>десятое октября. </a:t>
            </a:r>
            <a:br>
              <a:rPr lang="ru-RU" b="1" dirty="0" smtClean="0"/>
            </a:br>
            <a:r>
              <a:rPr lang="ru-RU" b="1" dirty="0" smtClean="0"/>
              <a:t>Изложение.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/>
              <a:t>Описание памятника архитектуры.</a:t>
            </a:r>
            <a:endParaRPr lang="ru-RU" sz="36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</TotalTime>
  <Words>532</Words>
  <Application>Microsoft Office PowerPoint</Application>
  <PresentationFormat>Экран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      сжатое  изложение   Описание архитектурного памятника </vt:lpstr>
      <vt:lpstr>текст</vt:lpstr>
      <vt:lpstr>Составление плана</vt:lpstr>
      <vt:lpstr>Орфографическая           работа </vt:lpstr>
      <vt:lpstr>Орфографическая работа</vt:lpstr>
      <vt:lpstr> десятое октября.  Изложение.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сжатое  изложение   Описание архитектурного памятника</dc:title>
  <dc:creator>админ</dc:creator>
  <cp:lastModifiedBy>админ</cp:lastModifiedBy>
  <cp:revision>5</cp:revision>
  <dcterms:created xsi:type="dcterms:W3CDTF">2012-10-07T14:35:51Z</dcterms:created>
  <dcterms:modified xsi:type="dcterms:W3CDTF">2012-10-07T15:25:16Z</dcterms:modified>
</cp:coreProperties>
</file>