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3" autoAdjust="0"/>
    <p:restoredTop sz="94629" autoAdjust="0"/>
  </p:normalViewPr>
  <p:slideViewPr>
    <p:cSldViewPr>
      <p:cViewPr varScale="1">
        <p:scale>
          <a:sx n="65" d="100"/>
          <a:sy n="65" d="100"/>
        </p:scale>
        <p:origin x="-130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8" y="21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2B4FA-FFF7-4A25-A559-3854B140DF3D}" type="datetimeFigureOut">
              <a:rPr lang="ru-RU" smtClean="0"/>
              <a:t>21.12.2011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663D3-8864-4B13-BDD7-1C2D8BE92D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gr18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Природа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Всё что нас окружает и не сделано руками человека</a:t>
            </a:r>
            <a:endParaRPr lang="ru-RU" dirty="0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7224" y="6286520"/>
            <a:ext cx="540000" cy="360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Природа бывает: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Живая природа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Неживая природа</a:t>
            </a:r>
            <a:endParaRPr lang="ru-RU" dirty="0"/>
          </a:p>
        </p:txBody>
      </p:sp>
      <p:pic>
        <p:nvPicPr>
          <p:cNvPr id="6" name="Рисунок 5" descr="Desert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714876" y="4071942"/>
            <a:ext cx="4071934" cy="2357454"/>
          </a:xfrm>
          <a:prstGeom prst="rect">
            <a:avLst/>
          </a:prstGeom>
        </p:spPr>
      </p:pic>
      <p:pic>
        <p:nvPicPr>
          <p:cNvPr id="7" name="Рисунок 6" descr="f0f6f128af0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714876" y="1428736"/>
            <a:ext cx="3929090" cy="2357454"/>
          </a:xfrm>
          <a:prstGeom prst="rect">
            <a:avLst/>
          </a:prstGeom>
        </p:spPr>
      </p:pic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1142976" y="6143644"/>
            <a:ext cx="540000" cy="360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428596" y="6143644"/>
            <a:ext cx="540000" cy="360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Живые организмы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ru-RU" dirty="0" smtClean="0"/>
              <a:t>Дышат</a:t>
            </a:r>
          </a:p>
          <a:p>
            <a:r>
              <a:rPr lang="ru-RU" dirty="0" smtClean="0"/>
              <a:t>Питаются</a:t>
            </a:r>
          </a:p>
          <a:p>
            <a:r>
              <a:rPr lang="ru-RU" dirty="0" smtClean="0"/>
              <a:t>Растут</a:t>
            </a:r>
          </a:p>
          <a:p>
            <a:r>
              <a:rPr lang="ru-RU" dirty="0" smtClean="0"/>
              <a:t>Развиваются</a:t>
            </a:r>
          </a:p>
          <a:p>
            <a:r>
              <a:rPr lang="ru-RU" dirty="0" smtClean="0"/>
              <a:t>Приносят потомство</a:t>
            </a:r>
          </a:p>
          <a:p>
            <a:r>
              <a:rPr lang="ru-RU" dirty="0" smtClean="0"/>
              <a:t>Умирают </a:t>
            </a:r>
            <a:endParaRPr lang="ru-RU" dirty="0"/>
          </a:p>
        </p:txBody>
      </p:sp>
      <p:pic>
        <p:nvPicPr>
          <p:cNvPr id="4" name="Рисунок 3" descr="Koala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000364" y="1214422"/>
            <a:ext cx="2243251" cy="1682438"/>
          </a:xfrm>
          <a:prstGeom prst="rect">
            <a:avLst/>
          </a:prstGeom>
        </p:spPr>
      </p:pic>
      <p:pic>
        <p:nvPicPr>
          <p:cNvPr id="5" name="Рисунок 4" descr="Tulips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43636" y="1500174"/>
            <a:ext cx="2286016" cy="1714512"/>
          </a:xfrm>
          <a:prstGeom prst="rect">
            <a:avLst/>
          </a:prstGeom>
        </p:spPr>
      </p:pic>
      <p:pic>
        <p:nvPicPr>
          <p:cNvPr id="6" name="Рисунок 5" descr="1227367036_1223692096z8lbds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3240" y="4500570"/>
            <a:ext cx="2643206" cy="1762137"/>
          </a:xfrm>
          <a:prstGeom prst="rect">
            <a:avLst/>
          </a:prstGeom>
        </p:spPr>
      </p:pic>
      <p:pic>
        <p:nvPicPr>
          <p:cNvPr id="7" name="Рисунок 6" descr="wallpaper_9_52457.jpg"/>
          <p:cNvPicPr>
            <a:picLocks noChangeAspect="1"/>
          </p:cNvPicPr>
          <p:nvPr/>
        </p:nvPicPr>
        <p:blipFill>
          <a:blip r:embed="rId5" cstate="print"/>
          <a:srcRect b="4444"/>
          <a:stretch>
            <a:fillRect/>
          </a:stretch>
        </p:blipFill>
        <p:spPr>
          <a:xfrm>
            <a:off x="6000760" y="3571876"/>
            <a:ext cx="2571768" cy="1843115"/>
          </a:xfrm>
          <a:prstGeom prst="rect">
            <a:avLst/>
          </a:prstGeom>
        </p:spPr>
      </p:pic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1142976" y="6143644"/>
            <a:ext cx="540000" cy="360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428596" y="6143644"/>
            <a:ext cx="540000" cy="360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Все живое делят на большие </a:t>
            </a:r>
            <a:r>
              <a:rPr lang="ru-RU" b="1" dirty="0" smtClean="0"/>
              <a:t>царства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511494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Царство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животных</a:t>
            </a:r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Царство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растений</a:t>
            </a:r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ru-RU" dirty="0" smtClean="0"/>
          </a:p>
          <a:p>
            <a:r>
              <a:rPr lang="ru-RU" dirty="0" smtClean="0"/>
              <a:t>Царство </a:t>
            </a:r>
            <a:r>
              <a:rPr lang="ru-RU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грибов</a:t>
            </a:r>
            <a:endParaRPr lang="ru-RU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 smtClean="0"/>
          </a:p>
          <a:p>
            <a:r>
              <a:rPr lang="ru-RU" dirty="0" smtClean="0"/>
              <a:t>Царство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бактерий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Рисунок 3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2066" y="1643050"/>
            <a:ext cx="1714512" cy="1143008"/>
          </a:xfrm>
          <a:prstGeom prst="rect">
            <a:avLst/>
          </a:prstGeom>
        </p:spPr>
      </p:pic>
      <p:pic>
        <p:nvPicPr>
          <p:cNvPr id="5" name="Рисунок 4" descr="3752071_large.jpg"/>
          <p:cNvPicPr>
            <a:picLocks noChangeAspect="1"/>
          </p:cNvPicPr>
          <p:nvPr/>
        </p:nvPicPr>
        <p:blipFill>
          <a:blip r:embed="rId3" cstate="print"/>
          <a:srcRect l="6125" t="7432" r="5000" b="10473"/>
          <a:stretch>
            <a:fillRect/>
          </a:stretch>
        </p:blipFill>
        <p:spPr>
          <a:xfrm>
            <a:off x="5000628" y="3214686"/>
            <a:ext cx="1500198" cy="1025452"/>
          </a:xfrm>
          <a:prstGeom prst="rect">
            <a:avLst/>
          </a:prstGeom>
        </p:spPr>
      </p:pic>
      <p:pic>
        <p:nvPicPr>
          <p:cNvPr id="6" name="Рисунок 5" descr="71ff84f72d8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9058" y="4357694"/>
            <a:ext cx="1346186" cy="1009640"/>
          </a:xfrm>
          <a:prstGeom prst="rect">
            <a:avLst/>
          </a:prstGeom>
        </p:spPr>
      </p:pic>
      <p:pic>
        <p:nvPicPr>
          <p:cNvPr id="7" name="Рисунок 6" descr="bacteria5.jpg"/>
          <p:cNvPicPr>
            <a:picLocks noChangeAspect="1"/>
          </p:cNvPicPr>
          <p:nvPr/>
        </p:nvPicPr>
        <p:blipFill>
          <a:blip r:embed="rId5" cstate="print"/>
          <a:srcRect t="16250"/>
          <a:stretch>
            <a:fillRect/>
          </a:stretch>
        </p:blipFill>
        <p:spPr>
          <a:xfrm>
            <a:off x="5214942" y="5572140"/>
            <a:ext cx="1357322" cy="948418"/>
          </a:xfrm>
          <a:prstGeom prst="rect">
            <a:avLst/>
          </a:prstGeom>
        </p:spPr>
      </p:pic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857224" y="6143644"/>
            <a:ext cx="540000" cy="360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1500166" y="6143644"/>
            <a:ext cx="540000" cy="360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Неживая природа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Уменьшается</a:t>
            </a:r>
          </a:p>
          <a:p>
            <a:endParaRPr lang="ru-RU" dirty="0" smtClean="0"/>
          </a:p>
          <a:p>
            <a:r>
              <a:rPr lang="ru-RU" dirty="0" smtClean="0"/>
              <a:t>Разрушается</a:t>
            </a:r>
          </a:p>
          <a:p>
            <a:endParaRPr lang="ru-RU" dirty="0" smtClean="0"/>
          </a:p>
          <a:p>
            <a:r>
              <a:rPr lang="ru-RU" dirty="0" smtClean="0"/>
              <a:t>Увеличивается</a:t>
            </a:r>
          </a:p>
          <a:p>
            <a:endParaRPr lang="ru-RU" dirty="0" smtClean="0"/>
          </a:p>
          <a:p>
            <a:r>
              <a:rPr lang="ru-RU" dirty="0" smtClean="0"/>
              <a:t>Растворяется</a:t>
            </a:r>
          </a:p>
          <a:p>
            <a:endParaRPr lang="ru-RU" dirty="0" smtClean="0"/>
          </a:p>
          <a:p>
            <a:r>
              <a:rPr lang="ru-RU" dirty="0" smtClean="0"/>
              <a:t>Размывается </a:t>
            </a:r>
            <a:endParaRPr lang="ru-RU" dirty="0"/>
          </a:p>
        </p:txBody>
      </p:sp>
      <p:pic>
        <p:nvPicPr>
          <p:cNvPr id="4" name="Рисунок 3" descr="Pebbl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0496" y="1357298"/>
            <a:ext cx="2071702" cy="1643074"/>
          </a:xfrm>
          <a:prstGeom prst="rect">
            <a:avLst/>
          </a:prstGeom>
        </p:spPr>
      </p:pic>
      <p:pic>
        <p:nvPicPr>
          <p:cNvPr id="5" name="Рисунок 4" descr="007rtqx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29322" y="2285992"/>
            <a:ext cx="2214546" cy="1660910"/>
          </a:xfrm>
          <a:prstGeom prst="rect">
            <a:avLst/>
          </a:prstGeom>
        </p:spPr>
      </p:pic>
      <p:pic>
        <p:nvPicPr>
          <p:cNvPr id="6" name="Рисунок 5" descr="zvezdi_vselennoy_128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00496" y="3429000"/>
            <a:ext cx="2143140" cy="1714512"/>
          </a:xfrm>
          <a:prstGeom prst="rect">
            <a:avLst/>
          </a:prstGeom>
        </p:spPr>
      </p:pic>
      <p:pic>
        <p:nvPicPr>
          <p:cNvPr id="7" name="Рисунок 6" descr="0_ac48_ea6b2193_XL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0760" y="4857760"/>
            <a:ext cx="2714612" cy="1815397"/>
          </a:xfrm>
          <a:prstGeom prst="rect">
            <a:avLst/>
          </a:prstGeom>
        </p:spPr>
      </p:pic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785786" y="6357958"/>
            <a:ext cx="540000" cy="360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1500166" y="6357958"/>
            <a:ext cx="540000" cy="360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      </a:t>
            </a:r>
            <a:r>
              <a:rPr lang="ru-RU" u="sng" dirty="0" smtClean="0"/>
              <a:t>Связи в природе</a:t>
            </a:r>
            <a:endParaRPr lang="ru-RU" u="sng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1285860"/>
            <a:ext cx="435771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Неживая природа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57422" y="4013774"/>
            <a:ext cx="4286280" cy="52322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Живая природа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57290" y="2428868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солнце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857620" y="3000372"/>
            <a:ext cx="1282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воздух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6357950" y="2357430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вода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1071538" y="5286388"/>
            <a:ext cx="1865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животные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3857620" y="5572140"/>
            <a:ext cx="16921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растения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429388" y="5214950"/>
            <a:ext cx="1497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человек</a:t>
            </a:r>
            <a:endParaRPr lang="ru-RU" sz="2800" dirty="0"/>
          </a:p>
        </p:txBody>
      </p:sp>
      <p:cxnSp>
        <p:nvCxnSpPr>
          <p:cNvPr id="25" name="Прямая соединительная линия 24"/>
          <p:cNvCxnSpPr>
            <a:stCxn id="7" idx="2"/>
            <a:endCxn id="13" idx="0"/>
          </p:cNvCxnSpPr>
          <p:nvPr/>
        </p:nvCxnSpPr>
        <p:spPr>
          <a:xfrm rot="5400000">
            <a:off x="2994082" y="958107"/>
            <a:ext cx="619788" cy="23217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7" idx="2"/>
            <a:endCxn id="15" idx="0"/>
          </p:cNvCxnSpPr>
          <p:nvPr/>
        </p:nvCxnSpPr>
        <p:spPr>
          <a:xfrm rot="16200000" flipH="1">
            <a:off x="5387254" y="886668"/>
            <a:ext cx="548350" cy="23931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7" idx="2"/>
            <a:endCxn id="14" idx="0"/>
          </p:cNvCxnSpPr>
          <p:nvPr/>
        </p:nvCxnSpPr>
        <p:spPr>
          <a:xfrm rot="16200000" flipH="1">
            <a:off x="3886266" y="2387656"/>
            <a:ext cx="1191292" cy="3413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6200000" flipH="1">
            <a:off x="2726189" y="2417291"/>
            <a:ext cx="1119854" cy="2143140"/>
          </a:xfrm>
          <a:prstGeom prst="straightConnector1">
            <a:avLst/>
          </a:prstGeom>
          <a:ln w="38100">
            <a:solidFill>
              <a:srgbClr val="FFFF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14" idx="2"/>
            <a:endCxn id="8" idx="0"/>
          </p:cNvCxnSpPr>
          <p:nvPr/>
        </p:nvCxnSpPr>
        <p:spPr>
          <a:xfrm rot="16200000" flipH="1">
            <a:off x="4254681" y="3767893"/>
            <a:ext cx="490182" cy="1580"/>
          </a:xfrm>
          <a:prstGeom prst="straightConnector1">
            <a:avLst/>
          </a:prstGeom>
          <a:ln w="38100">
            <a:solidFill>
              <a:srgbClr val="FFFF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5400000">
            <a:off x="5190800" y="2381572"/>
            <a:ext cx="1119854" cy="2214578"/>
          </a:xfrm>
          <a:prstGeom prst="straightConnector1">
            <a:avLst/>
          </a:prstGeom>
          <a:ln w="38100">
            <a:solidFill>
              <a:srgbClr val="FFFF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stCxn id="8" idx="2"/>
          </p:cNvCxnSpPr>
          <p:nvPr/>
        </p:nvCxnSpPr>
        <p:spPr>
          <a:xfrm rot="5400000">
            <a:off x="3947270" y="5090286"/>
            <a:ext cx="1106584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8" idx="2"/>
            <a:endCxn id="16" idx="0"/>
          </p:cNvCxnSpPr>
          <p:nvPr/>
        </p:nvCxnSpPr>
        <p:spPr>
          <a:xfrm rot="5400000">
            <a:off x="2877843" y="3663669"/>
            <a:ext cx="749394" cy="249604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stCxn id="8" idx="2"/>
            <a:endCxn id="18" idx="0"/>
          </p:cNvCxnSpPr>
          <p:nvPr/>
        </p:nvCxnSpPr>
        <p:spPr>
          <a:xfrm rot="16200000" flipH="1">
            <a:off x="5500378" y="3537177"/>
            <a:ext cx="677956" cy="267758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Управляющая кнопка: назад 53">
            <a:hlinkClick r:id="" action="ppaction://hlinkshowjump?jump=previousslide" highlightClick="1"/>
          </p:cNvPr>
          <p:cNvSpPr/>
          <p:nvPr/>
        </p:nvSpPr>
        <p:spPr>
          <a:xfrm>
            <a:off x="642910" y="6357958"/>
            <a:ext cx="540000" cy="360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Управляющая кнопка: далее 54">
            <a:hlinkClick r:id="" action="ppaction://hlinkshowjump?jump=nextslide" highlightClick="1"/>
          </p:cNvPr>
          <p:cNvSpPr/>
          <p:nvPr/>
        </p:nvSpPr>
        <p:spPr>
          <a:xfrm>
            <a:off x="1357290" y="6357958"/>
            <a:ext cx="540000" cy="360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     Значение природы для людей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43174" y="3071810"/>
            <a:ext cx="3786214" cy="52322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/>
              <a:t>Природа – источник…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285852" y="1357298"/>
            <a:ext cx="2500330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материалов для хозяйственной деятельности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357818" y="1571612"/>
            <a:ext cx="2560124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dirty="0" smtClean="0"/>
              <a:t>воздуха, пищи, воды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3143248"/>
            <a:ext cx="1297150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dirty="0" smtClean="0"/>
              <a:t>познания</a:t>
            </a:r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7358082" y="3143248"/>
            <a:ext cx="1317990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dirty="0" smtClean="0"/>
              <a:t>здоровья 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571736" y="4714884"/>
            <a:ext cx="1202124" cy="6771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доброты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357818" y="4714884"/>
            <a:ext cx="1160702" cy="6771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dirty="0" smtClean="0"/>
              <a:t>красоты</a:t>
            </a:r>
          </a:p>
          <a:p>
            <a:endParaRPr lang="ru-RU" dirty="0"/>
          </a:p>
        </p:txBody>
      </p:sp>
      <p:cxnSp>
        <p:nvCxnSpPr>
          <p:cNvPr id="12" name="Прямая со стрелкой 11"/>
          <p:cNvCxnSpPr>
            <a:stCxn id="4" idx="0"/>
          </p:cNvCxnSpPr>
          <p:nvPr/>
        </p:nvCxnSpPr>
        <p:spPr>
          <a:xfrm rot="5400000" flipH="1" flipV="1">
            <a:off x="4875611" y="1803786"/>
            <a:ext cx="928694" cy="1607355"/>
          </a:xfrm>
          <a:prstGeom prst="straightConnector1">
            <a:avLst/>
          </a:prstGeom>
          <a:ln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0"/>
          </p:cNvCxnSpPr>
          <p:nvPr/>
        </p:nvCxnSpPr>
        <p:spPr>
          <a:xfrm rot="16200000" flipV="1">
            <a:off x="3268257" y="1803785"/>
            <a:ext cx="571504" cy="19645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3"/>
          </p:cNvCxnSpPr>
          <p:nvPr/>
        </p:nvCxnSpPr>
        <p:spPr>
          <a:xfrm>
            <a:off x="6429388" y="3333420"/>
            <a:ext cx="857256" cy="24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3351271" y="3435283"/>
            <a:ext cx="1048416" cy="13216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2"/>
          </p:cNvCxnSpPr>
          <p:nvPr/>
        </p:nvCxnSpPr>
        <p:spPr>
          <a:xfrm rot="16200000" flipH="1">
            <a:off x="4637155" y="3494155"/>
            <a:ext cx="976978" cy="11787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1"/>
            <a:endCxn id="7" idx="3"/>
          </p:cNvCxnSpPr>
          <p:nvPr/>
        </p:nvCxnSpPr>
        <p:spPr>
          <a:xfrm rot="10800000" flipV="1">
            <a:off x="1654308" y="3333419"/>
            <a:ext cx="988866" cy="988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Управляющая кнопка: назад 22">
            <a:hlinkClick r:id="" action="ppaction://hlinkshowjump?jump=previousslide" highlightClick="1"/>
          </p:cNvPr>
          <p:cNvSpPr/>
          <p:nvPr/>
        </p:nvSpPr>
        <p:spPr>
          <a:xfrm>
            <a:off x="500034" y="6286520"/>
            <a:ext cx="540000" cy="360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PresentationFormat>Экран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Природа  </vt:lpstr>
      <vt:lpstr>Природа бывает:</vt:lpstr>
      <vt:lpstr>Живые организмы  </vt:lpstr>
      <vt:lpstr>Все живое делят на большие царства</vt:lpstr>
      <vt:lpstr>Неживая природа</vt:lpstr>
      <vt:lpstr>      Связи в природе</vt:lpstr>
      <vt:lpstr>     Значение природы для людей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Природа  </dc:title>
  <dc:creator>92612</dc:creator>
  <cp:lastModifiedBy>92612</cp:lastModifiedBy>
  <cp:revision>1</cp:revision>
  <dcterms:created xsi:type="dcterms:W3CDTF">2011-12-20T18:36:55Z</dcterms:created>
  <dcterms:modified xsi:type="dcterms:W3CDTF">2011-12-20T21:28:12Z</dcterms:modified>
</cp:coreProperties>
</file>