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7" r:id="rId4"/>
    <p:sldId id="287" r:id="rId5"/>
    <p:sldId id="280" r:id="rId6"/>
    <p:sldId id="263" r:id="rId7"/>
    <p:sldId id="283" r:id="rId8"/>
    <p:sldId id="285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AE63F-F22E-4E87-83AF-8C174A87F675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FD52-31B6-438D-A95D-0FF015486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D52-31B6-438D-A95D-0FF015486D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cuments\&#1084;&#1086;&#1080;%20&#1087;&#1088;&#1077;&#1079;&#1077;&#1085;&#1090;&#1072;&#1094;&#1080;&#1080;%20&#1080;%20&#1087;&#1088;&#1086;&#1077;&#1082;&#1090;&#1099;\&#1052;&#1072;&#1083;&#1077;&#1085;&#1100;&#1082;&#1080;&#1077;%20&#1089;&#1086;&#1083;&#1076;&#1072;&#1090;&#1099;%20&#1042;&#1077;&#1083;&#1080;&#1082;&#1086;&#1081;%20&#1074;&#1086;&#1081;&#1085;&#1099;1\Den_-pobedy-minusovka(muzofon.com)_mp3cut.foxcom.su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1\Documents\&#1084;&#1086;&#1080;%20&#1087;&#1088;&#1077;&#1079;&#1077;&#1085;&#1090;&#1072;&#1094;&#1080;&#1080;%20&#1080;%20&#1087;&#1088;&#1086;&#1077;&#1082;&#1090;&#1099;\&#1052;&#1072;&#1083;&#1077;&#1085;&#1100;&#1082;&#1080;&#1077;%20&#1089;&#1086;&#1083;&#1076;&#1072;&#1090;&#1099;%20&#1042;&#1077;&#1083;&#1080;&#1082;&#1086;&#1081;%20&#1074;&#1086;&#1081;&#1085;&#1099;1\Leonid-Utesov-Utomlennoe-solnce---minus(muzofon.com)_mp3cut.foxcom.su_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cuments\&#1084;&#1086;&#1080;%20&#1087;&#1088;&#1077;&#1079;&#1077;&#1085;&#1090;&#1072;&#1094;&#1080;&#1080;%20&#1080;%20&#1087;&#1088;&#1086;&#1077;&#1082;&#1090;&#1099;\&#1052;&#1072;&#1083;&#1077;&#1085;&#1100;&#1082;&#1080;&#1077;%20&#1089;&#1086;&#1083;&#1076;&#1072;&#1090;&#1099;%20&#1042;&#1077;&#1083;&#1080;&#1082;&#1086;&#1081;%20&#1074;&#1086;&#1081;&#1085;&#1099;1\&#1053;&#1072;&#1095;&#1072;&#1083;&#1086;%20&#1074;&#1086;&#1081;&#1085;&#1099;%2022%20&#1080;&#1102;&#1085;&#1103;%201941%20&#1075;&#1086;&#1076;&#1072;.mp4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030" name="Picture 6" descr="&amp;Pcy;&amp;rcy;&amp;acy;&amp;zcy;&amp;dcy;&amp;ncy;&amp;icy;&amp;kcy;, &amp;Dcy;&amp;iecy;&amp;ncy;&amp;softcy; &amp;Pcy;&amp;ocy;&amp;bcy;&amp;iecy;&amp;dcy;&amp;ycy;!, &amp;Vcy;&amp;Ocy;&amp;Vcy;, &amp;vcy;&amp;iecy;&amp;lcy;&amp;icy;&amp;kcy;&amp;acy;&amp;yacy; &amp;ocy;&amp;tcy;&amp;iecy;&amp;chcy;&amp;iecy;&amp;scy;&amp;tcy;&amp;vcy;&amp;iecy;&amp;ncy;&amp;ncy;&amp;acy;&amp;yacy; &amp;vcy;&amp;ocy;&amp;jcy;&amp;ncy;&amp;acy;, &amp;fcy;&amp;ocy;&amp;ncy;, &amp;dcy;&amp;iecy;&amp;rcy;&amp;iecy;&amp;vcy;&amp;ocy;, &amp;tcy;&amp;iecy;&amp;kcy;&amp;scy;&amp;tcy;&amp;ucy;&amp;rcy;&amp;acy;, &amp;lcy;&amp;iecy;&amp;ncy;&amp;tcy;&amp;acy;, &amp;gcy;&amp;iecy;&amp;ocy;&amp;rcy;&amp;gcy;&amp;icy;&amp;iecy;&amp;vcy;&amp;scy;&amp;kcy;&amp;acy;&amp;yacy; &amp;ocy;&amp;bcy;&amp;ocy;&amp;icy;, &amp;fcy;&amp;ocy;&amp;tcy;&amp;ocy;, &amp;kcy;&amp;acy;&amp;rcy;&amp;tcy;&amp;icy;&amp;ncy;&amp;kcy;&amp;icy;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9411" y="475134"/>
            <a:ext cx="7684909" cy="5907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486600" cy="211566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Маленькие солдаты </a:t>
            </a:r>
            <a:br>
              <a:rPr lang="ru-RU" sz="36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 войны.</a:t>
            </a:r>
            <a:endParaRPr lang="ru-RU" sz="36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5563" y="402501"/>
            <a:ext cx="60581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0-летию Победы посвящается</a:t>
            </a:r>
            <a:r>
              <a:rPr lang="ru-RU" sz="3200" b="1" dirty="0" smtClean="0">
                <a:ln/>
                <a:solidFill>
                  <a:srgbClr val="C00000"/>
                </a:solidFill>
              </a:rPr>
              <a:t>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pic>
        <p:nvPicPr>
          <p:cNvPr id="8" name="Den_-pobedy-minusovka(muzofon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было недавно, это было давно...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Июнь. Клонился к вечеру закат.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теплой ночи разливалось море.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раздавался звонкий смех ребят,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знающих, не ведающих горя.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Июнь! Тогда еще не знали мы,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 школьных вечеров домой шагая,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завтра будет первый день войны,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кончится она лишь в сорок пятом, в мае.</a:t>
            </a:r>
          </a:p>
          <a:p>
            <a:endParaRPr lang="ru-RU" dirty="0"/>
          </a:p>
        </p:txBody>
      </p:sp>
      <p:pic>
        <p:nvPicPr>
          <p:cNvPr id="11" name="Picture 4" descr="ФотоТелеграф &quot; СССР в 30-40-е год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14488"/>
            <a:ext cx="4038600" cy="3239039"/>
          </a:xfrm>
          <a:prstGeom prst="rect">
            <a:avLst/>
          </a:prstGeom>
          <a:noFill/>
        </p:spPr>
      </p:pic>
      <p:pic>
        <p:nvPicPr>
          <p:cNvPr id="12" name="Picture 2" descr="Жизнь в СССР в 30-40-е годы фотоновости на InfoHome.com.u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714488"/>
            <a:ext cx="4037768" cy="3214710"/>
          </a:xfrm>
          <a:prstGeom prst="rect">
            <a:avLst/>
          </a:prstGeom>
          <a:noFill/>
        </p:spPr>
      </p:pic>
      <p:pic>
        <p:nvPicPr>
          <p:cNvPr id="13" name="Picture 6" descr="http://pics2.pokazuha.ru/p442/1/l/5299245f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14488"/>
            <a:ext cx="4071966" cy="3214710"/>
          </a:xfrm>
          <a:prstGeom prst="rect">
            <a:avLst/>
          </a:prstGeom>
          <a:noFill/>
        </p:spPr>
      </p:pic>
      <p:pic>
        <p:nvPicPr>
          <p:cNvPr id="20488" name="Picture 8" descr="СССР в 30-е годы - ХАЦАПЕТОВКА- интересный форум,советы,отношения,психология,новости и другой позитив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714488"/>
            <a:ext cx="4143404" cy="3214710"/>
          </a:xfrm>
          <a:prstGeom prst="rect">
            <a:avLst/>
          </a:prstGeom>
          <a:noFill/>
        </p:spPr>
      </p:pic>
      <p:pic>
        <p:nvPicPr>
          <p:cNvPr id="20492" name="Picture 12" descr="Галерея: Прошлое и будущее школьной формы в Росси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1714488"/>
            <a:ext cx="4143404" cy="3214710"/>
          </a:xfrm>
          <a:prstGeom prst="rect">
            <a:avLst/>
          </a:prstGeom>
          <a:noFill/>
        </p:spPr>
      </p:pic>
      <p:pic>
        <p:nvPicPr>
          <p:cNvPr id="20496" name="Picture 16" descr="This Day In History - June 22nd &quot;TwistedSifter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1714488"/>
            <a:ext cx="4286281" cy="3228970"/>
          </a:xfrm>
          <a:prstGeom prst="rect">
            <a:avLst/>
          </a:prstGeom>
          <a:noFill/>
        </p:spPr>
      </p:pic>
      <p:pic>
        <p:nvPicPr>
          <p:cNvPr id="20498" name="Picture 18" descr="Блог Михаила Задорнова: Великая Отечественна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714488"/>
            <a:ext cx="4286281" cy="3214710"/>
          </a:xfrm>
          <a:prstGeom prst="rect">
            <a:avLst/>
          </a:prstGeom>
          <a:noFill/>
        </p:spPr>
      </p:pic>
      <p:pic>
        <p:nvPicPr>
          <p:cNvPr id="20" name="Leonid-Utesov-Utomlennoe-solnce---minus(muzofon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0" name="Picture 20" descr="http://club-edu.tambov.ru/vjpusk/vjp108/rabot/08/Radost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171448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июня 1941 года в 4 часа утра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немецкие войска перешли границу Советского Союза.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Начало войны 22 июня 1941 год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1272744"/>
            <a:ext cx="6500858" cy="4875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 Юных…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3803650" cy="4840303"/>
          </a:xfrm>
        </p:spPr>
        <p:txBody>
          <a:bodyPr>
            <a:normAutofit lnSpcReduction="10000"/>
          </a:bodyPr>
          <a:lstStyle/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против гитлеровских оккупантов действовала целая армия мальчишек и девчонок. 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в оккупированной Белоруссии не менее 74500 мальчишек и девчонок, юношей и девушек воевали в партизанских отрядах. 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было поразительное «движение»! Мальчишки и девчонки не дожидались, пока их «призовут» взрослые, – начали действовать с первых дней оккупации. 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Рисковали смертельно!</a:t>
            </a:r>
          </a:p>
          <a:p>
            <a:pPr indent="34290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071678"/>
            <a:ext cx="4345030" cy="2761704"/>
          </a:xfrm>
          <a:prstGeom prst="rect">
            <a:avLst/>
          </a:prstGeom>
        </p:spPr>
      </p:pic>
      <p:pic>
        <p:nvPicPr>
          <p:cNvPr id="7" name="Рисунок 3" descr="119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8650" y="2051050"/>
            <a:ext cx="4267200" cy="28174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Эхо Войны. REIBERT.inf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7178" y="2051050"/>
            <a:ext cx="4288672" cy="2844800"/>
          </a:xfrm>
          <a:prstGeom prst="rect">
            <a:avLst/>
          </a:prstGeom>
          <a:noFill/>
        </p:spPr>
      </p:pic>
      <p:pic>
        <p:nvPicPr>
          <p:cNvPr id="16388" name="Picture 4" descr="Молодежны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94200" y="2006600"/>
            <a:ext cx="4356100" cy="2907696"/>
          </a:xfrm>
          <a:prstGeom prst="rect">
            <a:avLst/>
          </a:prstGeom>
          <a:noFill/>
        </p:spPr>
      </p:pic>
      <p:pic>
        <p:nvPicPr>
          <p:cNvPr id="16390" name="Picture 6" descr="Дети на войне :: NoNa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4200" y="2006600"/>
            <a:ext cx="4337050" cy="2889250"/>
          </a:xfrm>
          <a:prstGeom prst="rect">
            <a:avLst/>
          </a:prstGeom>
          <a:noFill/>
        </p:spPr>
      </p:pic>
      <p:pic>
        <p:nvPicPr>
          <p:cNvPr id="16392" name="Picture 8" descr="Подвиг тыла.Будни войны.Великая Отечественная.1941-1945 года.Основные события,фотографии,уникальные документы,архив,воспоминани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94200" y="2006600"/>
            <a:ext cx="4356100" cy="2894013"/>
          </a:xfrm>
          <a:prstGeom prst="rect">
            <a:avLst/>
          </a:prstGeom>
          <a:noFill/>
        </p:spPr>
      </p:pic>
      <p:pic>
        <p:nvPicPr>
          <p:cNvPr id="16394" name="Picture 10" descr="Фотогалерея Разное Интернет-фот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94200" y="2006600"/>
            <a:ext cx="4400550" cy="2933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Каманин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14 лет.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молодой лётчик Второй мировой войны.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92075" indent="439738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</a:t>
            </a:r>
          </a:p>
          <a:p>
            <a:pPr marL="92075" indent="439738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Совершил более 650 вылетов.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         Орден Красного Знамени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         Два ордена Красной Звезды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               Медаль «За взятие Будапешта»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       Медаль «За взятие Вены»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                 Медаль «За победу над Германией в Великой Отечественной войне 1941—1945 гг.»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440" y="1600200"/>
            <a:ext cx="2857500" cy="3600450"/>
          </a:xfrm>
          <a:prstGeom prst="rect">
            <a:avLst/>
          </a:prstGeom>
        </p:spPr>
      </p:pic>
      <p:pic>
        <p:nvPicPr>
          <p:cNvPr id="10242" name="Picture 2" descr="Аркадий, сын Геро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928802"/>
            <a:ext cx="4286250" cy="2800351"/>
          </a:xfrm>
          <a:prstGeom prst="rect">
            <a:avLst/>
          </a:prstGeom>
          <a:noFill/>
        </p:spPr>
      </p:pic>
      <p:pic>
        <p:nvPicPr>
          <p:cNvPr id="15362" name="Picture 2" descr="АРКАДИЙ КАМАНИН - ЮНЫЕ ГЕРОИ ВОЙНЫ - ПАТРИОТИЧЕСКОЕ ВОСПИТАНИЕ - Каталог статей - Тинейджер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5350" y="1651000"/>
            <a:ext cx="3778250" cy="3613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27039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Лёня Голиков- герой Советского союза.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17 июня 1926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в деревне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Участвовал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 боевых операциях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им уничтожено: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78 немцев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два железнодорожных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шоссейных мостов, два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продовольственно-фуражных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склада и 10 автомашин с боеприпасами. Сопровождал обоз с продовольствием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250 подвод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блокадный Ленинград. 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доблесть и отвагу награждён орденом Ленина, орденом Боевого Красного Знамени и медалью «За отвагу» 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 января 1943 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неравном бою в селе Острая Лука Псковской области Леонид Голиков погиб.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Лёне Голикову установлен на площади в Великом Новгороде.</a:t>
            </a:r>
          </a:p>
          <a:p>
            <a:pPr indent="34290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&amp;Kcy;&amp;lcy;&amp;acy;&amp;scy;&amp;scy;&amp;ncy;&amp;ycy;&amp;jcy; &amp;ucy;&amp;rcy;&amp;ocy;&amp;kcy;, &amp;pcy;&amp;ocy;&amp;scy;&amp;vcy;&amp;yacy;&amp;shchcy;&amp;iecy;&amp;ncy;&amp;ncy;&amp;ycy;&amp;jcy; 65-&amp;jcy; &amp;gcy;&amp;ocy;&amp;dcy;&amp;ocy;&amp;vcy;&amp;shchcy;&amp;icy;&amp;ncy;&amp;iecy; &amp;ocy;&amp;scy;&amp;vcy;&amp;ocy;&amp;bcy;&amp;ocy;&amp;zhcy;&amp;dcy;&amp;iecy;&amp;ncy;&amp;icy;&amp;yacy; &amp;Rcy;&amp;iecy;&amp;scy;&amp;pcy;&amp;ucy;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736"/>
            <a:ext cx="3566582" cy="4012405"/>
          </a:xfrm>
          <a:prstGeom prst="rect">
            <a:avLst/>
          </a:prstGeom>
          <a:noFill/>
        </p:spPr>
      </p:pic>
      <p:pic>
        <p:nvPicPr>
          <p:cNvPr id="8194" name="Picture 2" descr="&amp;Fcy;&amp;ocy;&amp;rcy;&amp;ucy;&amp;mcy; &amp;mcy;&amp;iecy;&amp;zhcy;&amp;rcy;&amp;iecy;&amp;gcy;&amp;icy;&amp;ocy;&amp;ncy;&amp;acy;&amp;lcy;&amp;softcy;&amp;ncy;&amp;ocy;&amp;jcy; &amp;ocy;&amp;bcy;&amp;shchcy;&amp;iecy;&amp;scy;&amp;tcy;&amp;vcy;&amp;iecy;&amp;ncy;&amp;ncy;&amp;ocy;&amp;j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7" y="1428736"/>
            <a:ext cx="3729064" cy="4143404"/>
          </a:xfrm>
          <a:prstGeom prst="rect">
            <a:avLst/>
          </a:prstGeom>
          <a:noFill/>
        </p:spPr>
      </p:pic>
      <p:pic>
        <p:nvPicPr>
          <p:cNvPr id="3" name="Picture 2" descr="Самые отважные пионеры-герои и их подвиг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0950" y="1428749"/>
            <a:ext cx="3778250" cy="4722813"/>
          </a:xfrm>
          <a:prstGeom prst="rect">
            <a:avLst/>
          </a:prstGeom>
          <a:noFill/>
        </p:spPr>
      </p:pic>
      <p:pic>
        <p:nvPicPr>
          <p:cNvPr id="12" name="Picture 6" descr="&amp;Pcy;&amp;acy;&amp;mcy;&amp;yacy;&amp;tcy;&amp;ncy;&amp;icy;&amp;kcy; &amp;Lcy;&amp;iocy;&amp;ncy;&amp;iecy; &amp;Gcy;&amp;ocy;&amp;lcy;&amp;icy;&amp;kcy;&amp;ocy;&amp;vcy;&amp;ucy; - &amp;Vcy;&amp;iecy;&amp;lcy;&amp;icy;&amp;kcy;&amp;icy;&amp;jcy; &amp;Ncy;&amp;ocy;&amp;vcy;&amp;gcy;&amp;ocy;&amp;rcy;&amp;ocy;&amp;d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60950" y="1428749"/>
            <a:ext cx="3778250" cy="4722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Зина Портнова – Герой Советского Союза.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 fontScale="25000" lnSpcReduction="20000"/>
          </a:bodyPr>
          <a:lstStyle/>
          <a:p>
            <a:pPr indent="4572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Зина родилась в Ленинграде, в семье рабочего, 20 февраля 1926 года.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1942 году Зина Портнова стала членом подпольной организации “Юные мстители”. Работая в немецкой столовой Зине удалось отравить более 100 немцев.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Выполняя очередное задание  Зину опознали и задержали. При допросе в гестапо Зина выхватила пистолет следователя и мгновенно застрелила его. На эти выстрелы прибежали два гитлеровца, которых девушка тоже застрелила. Немцы схватили и долго пытали Зину. 13 января 1944 года Зину Портнову расстреляли.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 июля 1958 года за проявленный героизм в борьбе с немецко-фашистскими захватчиками Портновой Зинаиде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Мартыновне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посмертно присвоено звание Героя Советского Союза.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lnSpc>
                <a:spcPct val="170000"/>
              </a:lnSpc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История благодарностей участнику - Форум волгоградских родит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429024" cy="4429156"/>
          </a:xfrm>
          <a:prstGeom prst="rect">
            <a:avLst/>
          </a:prstGeom>
          <a:noFill/>
        </p:spPr>
      </p:pic>
      <p:pic>
        <p:nvPicPr>
          <p:cNvPr id="12292" name="Picture 4" descr="Герои Великой Отечественной Войны - РЕФЕРАТЫ !--if()--- !--endif-- - Каталог статей - Cайт учителей физической культуры лицея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1571612"/>
            <a:ext cx="3604162" cy="4429156"/>
          </a:xfrm>
          <a:prstGeom prst="rect">
            <a:avLst/>
          </a:prstGeom>
          <a:noFill/>
        </p:spPr>
      </p:pic>
      <p:pic>
        <p:nvPicPr>
          <p:cNvPr id="13" name="Picture 6" descr="&amp;Acy;&amp;scy;&amp;pcy;&amp;iecy;&amp;kcy;&amp;tcy;&amp;y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571612"/>
            <a:ext cx="3817439" cy="4429156"/>
          </a:xfrm>
          <a:prstGeom prst="rect">
            <a:avLst/>
          </a:prstGeom>
          <a:noFill/>
        </p:spPr>
      </p:pic>
      <p:pic>
        <p:nvPicPr>
          <p:cNvPr id="14" name="Picture 4" descr="&amp;Pcy;&amp;acy;&amp;vcy;&amp;lcy;&amp;icy;&amp;kcy; &amp;Mcy;&amp;ocy;&amp;rcy;&amp;ocy;&amp;zcy;&amp;ocy;&amp;vcy; &amp;icy; &amp;dcy;&amp;rcy;&amp;ucy;&amp;gcy;&amp;icy;&amp;iecy;. &amp;CHcy;&amp;iecy;&amp;lcy;&amp;yacy;&amp;bcy;&amp;icy;&amp;ncy;&amp;scy;&amp;kcy;&amp;icy;&amp;jcy; &amp;mcy;&amp;iecy;&amp;mcy;&amp;ocy;&amp;rcy;&amp;icy;&amp;acy;&amp;lcy; &amp;vcy; &amp;chcy;&amp;iecy;&amp;scy;&amp;tcy;&amp;softcy; &amp;pcy;&amp;icy;&amp;ocy;&amp;ncy;&amp;iecy;&amp;rcy;&amp;ocy;&amp;vcy;-&amp;gcy;&amp;iecy;&amp;rcy;&amp;ocy;&amp;iecy;&amp;vcy; &amp;ncy;&amp;acy; &amp;Acy;&amp;lcy;&amp;ocy;&amp;mcy; &amp;pcy;&amp;ocy;&amp;lcy;&amp;iecy; &amp;Fcy;&amp;ocy;&amp;tcy;&amp;ocy;&amp;gcy;&amp;rcy;&amp;acy;&amp;fcy;&amp;icy;&amp;icy;. LentaCh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571612"/>
            <a:ext cx="3825180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28205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Герой Советского Союза. (12 лет)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Autofit/>
          </a:bodyPr>
          <a:lstStyle/>
          <a:p>
            <a:pPr marL="92075" indent="439738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29.10.1929г. в деревне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Станьково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годы Отечественной войны, 12-летний Марат вступил в партизанский отряд.</a:t>
            </a:r>
          </a:p>
          <a:p>
            <a:pPr marL="92075" indent="439738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Ходил в разведку как в одиночку так и с группой. Подрывал эшелоны, сражался до последнего патрона. Погиб 11 мая 1944года при выполнении очередного задания около деревни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Хоромицкие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..</a:t>
            </a:r>
          </a:p>
          <a:p>
            <a:pPr marL="92075" indent="2667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Награды:</a:t>
            </a:r>
            <a:endParaRPr lang="ru-RU" sz="1400" b="1" dirty="0" smtClean="0">
              <a:latin typeface="Times New Roman" pitchFamily="18" charset="0"/>
              <a:cs typeface="Times New Roman" pitchFamily="18" charset="0"/>
              <a:hlinkClick r:id="rId4" tooltip="Медаль «Золотая Звезда» (СССР)"/>
            </a:endParaRPr>
          </a:p>
          <a:p>
            <a:pPr marL="92075" indent="2667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Медаль «Золотая Звезда» Героя Советского Союза.</a:t>
            </a:r>
          </a:p>
          <a:p>
            <a:pPr marL="92075" indent="2667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орден Ленина. </a:t>
            </a:r>
          </a:p>
          <a:p>
            <a:pPr marL="92075" indent="2667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орден Отечественной войны I степени;</a:t>
            </a:r>
          </a:p>
          <a:p>
            <a:pPr marL="92075" indent="2667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медаль «За отвагу»;</a:t>
            </a:r>
          </a:p>
          <a:p>
            <a:pPr marL="92075" indent="2667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медаль «За боевые заслуги». </a:t>
            </a:r>
          </a:p>
          <a:p>
            <a:pPr marL="92075" indent="2667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Минске Герою установлен памятник, изображающий юношу за мгновение до геройской смерти.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Пост"/>
          <p:cNvPicPr>
            <a:picLocks noChangeAspect="1" noChangeArrowheads="1"/>
          </p:cNvPicPr>
          <p:nvPr/>
        </p:nvPicPr>
        <p:blipFill>
          <a:blip r:embed="rId5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5143504" y="1571612"/>
            <a:ext cx="3197466" cy="4443398"/>
          </a:xfrm>
          <a:prstGeom prst="rect">
            <a:avLst/>
          </a:prstGeom>
          <a:noFill/>
        </p:spPr>
      </p:pic>
      <p:pic>
        <p:nvPicPr>
          <p:cNvPr id="8196" name="Picture 4" descr="Казей Марат Иванович (1929-1944) - Детский сайт Затеев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571612"/>
            <a:ext cx="3822422" cy="4500594"/>
          </a:xfrm>
          <a:prstGeom prst="rect">
            <a:avLst/>
          </a:prstGeom>
          <a:noFill/>
        </p:spPr>
      </p:pic>
      <p:pic>
        <p:nvPicPr>
          <p:cNvPr id="11" name="Picture 2" descr="http://teachpro.ru/EOR/School/OBJSupplies11/Html/der11163.files/image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571612"/>
            <a:ext cx="4089717" cy="4500594"/>
          </a:xfrm>
          <a:prstGeom prst="rect">
            <a:avLst/>
          </a:prstGeom>
          <a:noFill/>
        </p:spPr>
      </p:pic>
      <p:pic>
        <p:nvPicPr>
          <p:cNvPr id="12" name="Picture 4" descr="29 &amp;ocy;&amp;kcy;&amp;tcy;&amp;yacy;&amp;bcy;&amp;rcy;&amp;yacy; &amp;rcy;&amp;ocy;&amp;dcy;&amp;icy;&amp;lcy;&amp;icy;&amp;scy;&amp;softcy;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571612"/>
            <a:ext cx="4071966" cy="4484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5935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ocy;&amp;zcy;&amp;dcy;&amp;rcy;&amp;acy;&amp;vcy;&amp;icy;&amp;tcy;&amp;softcy; &amp;scy; &amp;Dcy;&amp;ncy;&amp;iecy;&amp;mcy; &amp;Pcy;&amp;ocy;&amp;bcy;&amp;iecy;&amp;dcy;&amp;ycy; &amp;pcy;&amp;ocy; &amp;Scy;&amp;Mcy;&amp;Scy;. - 31 May 2013 - Blog - Gog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Зенкина.14 лет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Фашисты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заставили Валю пробраться в Брестскую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 и места их расположения и осталась помогать нашим бойцам. Днем она перевязывала раненых, а ночью собирала на поле недавнего боя оружие и перетаскивала в крепость. После эвакуации женщин и детей из осажденной крепости продолжила борьбу в партизанском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отряде.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отвагу и мужество Валя была награждена орденом Красной Звезды</a:t>
            </a:r>
          </a:p>
          <a:p>
            <a:pPr indent="3429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Осталась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жива!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Муниципальное бюджетное общеобразовательное учреждение средняя общеобразовательная школа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4" y="1428736"/>
            <a:ext cx="3714776" cy="464347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428736"/>
            <a:ext cx="3857652" cy="4643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4915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431</Words>
  <Application>Microsoft Office PowerPoint</Application>
  <PresentationFormat>Экран (4:3)</PresentationFormat>
  <Paragraphs>57</Paragraphs>
  <Slides>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Маленькие солдаты  Великой  войны.</vt:lpstr>
      <vt:lpstr>Это было недавно, это было давно...</vt:lpstr>
      <vt:lpstr>22 июня 1941 года в 4 часа утра  немецкие войска перешли границу Советского Союза.</vt:lpstr>
      <vt:lpstr>Армия  Юных…</vt:lpstr>
      <vt:lpstr>Аркадий Каманин. 14 лет.  Самый молодой лётчик Второй мировой войны.</vt:lpstr>
      <vt:lpstr>Лёня Голиков- герой Советского союза.</vt:lpstr>
      <vt:lpstr>Зина Портнова – Герой Советского Союза.</vt:lpstr>
      <vt:lpstr>Марат Казей- Герой Советского Союза. (12 лет)</vt:lpstr>
      <vt:lpstr>Валя Зенкина.14 лет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солдаты Великой  войны.</dc:title>
  <dc:creator>Natalia Ivanova</dc:creator>
  <cp:lastModifiedBy>1</cp:lastModifiedBy>
  <cp:revision>113</cp:revision>
  <dcterms:created xsi:type="dcterms:W3CDTF">2015-01-05T14:24:31Z</dcterms:created>
  <dcterms:modified xsi:type="dcterms:W3CDTF">2015-04-30T12:45:06Z</dcterms:modified>
</cp:coreProperties>
</file>