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95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959A7-4F56-4C7C-9057-15AC54B797F0}" type="datetimeFigureOut">
              <a:rPr lang="ru-RU" smtClean="0"/>
              <a:pPr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80BDA-5D22-42CE-8AB1-897990D43A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0" y="476672"/>
          <a:ext cx="8604450" cy="6009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868"/>
                <a:gridCol w="1811462"/>
                <a:gridCol w="1886940"/>
                <a:gridCol w="2113428"/>
                <a:gridCol w="2339752"/>
              </a:tblGrid>
              <a:tr h="10046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Present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Past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Future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Future-in -the- Past</a:t>
                      </a:r>
                      <a:endParaRPr lang="ru-RU" sz="2800" dirty="0"/>
                    </a:p>
                  </a:txBody>
                  <a:tcPr/>
                </a:tc>
              </a:tr>
              <a:tr h="15695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Simple</a:t>
                      </a:r>
                      <a:endParaRPr lang="ru-RU" sz="20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is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                                               are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                       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was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                                              were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will be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would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be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  <a:r>
                        <a:rPr lang="ru-RU" sz="1800" b="1" dirty="0" smtClean="0">
                          <a:solidFill>
                            <a:srgbClr val="099524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38616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Continuous</a:t>
                      </a:r>
                      <a:endParaRPr lang="ru-RU" sz="20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is being +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                                             are being+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being +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                                             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were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being+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____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   ____</a:t>
                      </a:r>
                      <a:endParaRPr lang="en-US" dirty="0" smtClean="0"/>
                    </a:p>
                  </a:txBody>
                  <a:tcPr/>
                </a:tc>
              </a:tr>
              <a:tr h="20488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Perfect</a:t>
                      </a:r>
                      <a:endParaRPr lang="ru-RU" sz="20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                        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have been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                                              has been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had been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will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have been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="1" smtClean="0">
                          <a:solidFill>
                            <a:srgbClr val="FF0000"/>
                          </a:solidFill>
                        </a:rPr>
                        <a:t>would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have been + </a:t>
                      </a:r>
                      <a:r>
                        <a:rPr lang="en-US" sz="1800" b="1" dirty="0" smtClean="0">
                          <a:solidFill>
                            <a:srgbClr val="099524"/>
                          </a:solidFill>
                        </a:rPr>
                        <a:t>V3</a:t>
                      </a:r>
                    </a:p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84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HP</dc:creator>
  <cp:lastModifiedBy>HP</cp:lastModifiedBy>
  <cp:revision>9</cp:revision>
  <dcterms:created xsi:type="dcterms:W3CDTF">2011-04-01T07:42:37Z</dcterms:created>
  <dcterms:modified xsi:type="dcterms:W3CDTF">2011-10-05T10:05:03Z</dcterms:modified>
</cp:coreProperties>
</file>