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3" r:id="rId4"/>
    <p:sldId id="285" r:id="rId5"/>
    <p:sldId id="264" r:id="rId6"/>
    <p:sldId id="266" r:id="rId7"/>
    <p:sldId id="267" r:id="rId8"/>
    <p:sldId id="269" r:id="rId9"/>
    <p:sldId id="270" r:id="rId10"/>
    <p:sldId id="271" r:id="rId11"/>
    <p:sldId id="272" r:id="rId12"/>
    <p:sldId id="275" r:id="rId13"/>
    <p:sldId id="284" r:id="rId14"/>
    <p:sldId id="276" r:id="rId15"/>
    <p:sldId id="277" r:id="rId16"/>
    <p:sldId id="278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BE7"/>
    <a:srgbClr val="FDFD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15" autoAdjust="0"/>
  </p:normalViewPr>
  <p:slideViewPr>
    <p:cSldViewPr>
      <p:cViewPr varScale="1">
        <p:scale>
          <a:sx n="88" d="100"/>
          <a:sy n="88" d="100"/>
        </p:scale>
        <p:origin x="-3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Полилиния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Полилиния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7" name="Полилиния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8" name="Группа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Полилиния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grpSp>
          <p:nvGrpSpPr>
            <p:cNvPr id="10" name="Группа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Полилиния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Полилиния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Полилиния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Полилиния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Полилиния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" name="Полилиния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17" name="Группа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Полилиния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Полилиния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Полилиния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Полилиния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Полилиния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Полилиния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14" name="Прямоуг.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215" name="Прямоуг.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4" name="Прямоуг.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Прямоуг.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C69A-EA03-49F3-B649-AE02A3A6C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Прямоуг.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4" grpId="0" autoUpdateAnimBg="0"/>
      <p:bldP spid="8215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BD3C7-AB3D-41EB-9CAB-0E524943B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CFC15-2FA6-4154-8183-0BAE0AE0F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Прямоуг.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Прямоуг.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24BB-5925-48A4-9098-B69E2955D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Прямоуг.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A2CB1-7465-4E27-89EA-27826252A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92BC9-7AB1-4F97-8C66-55B52AD24B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Прямоуг.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E8CF2-F2EC-476B-8B68-9766FE48A9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Прямоуг.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E0596-66A0-4102-ABDB-BBAAA23A92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.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.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Прямоуг.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D6B8B-91D5-43ED-8299-AD9814DE3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рямоуг.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Прямоуг.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44E40-B8B5-42C4-9137-C257F9127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Прямоуг.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Прямоуг.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A27B7-795B-4391-A2B1-39C99602E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C5514-BD69-4B08-B6C5-E81EC7E11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3A0E1-9AD5-4318-8C21-E29F87E68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па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Полилиния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2" name="Полилиния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1027" name="Полилиния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8" name="Группа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7175" name="Полилиния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grpSp>
          <p:nvGrpSpPr>
            <p:cNvPr id="1042" name="Группа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Полилиния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5" name="Полилиния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6" name="Полилиния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7" name="Полилиния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8" name="Полилиния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182" name="Полилиния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1029" name="Группа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Полилиния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Полилиния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Полилиния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Полилиния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Полилиния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Полилиния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190" name="Прямоуг.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91" name="Прямоуг.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92" name="Прямоуг.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3" name="Прямоуг.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4" name="Прямоуг.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98F0C143-1C57-436C-9BA1-6D25666CD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0" grpId="0"/>
      <p:bldP spid="7191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19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19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19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19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1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fizkulturavshcole.narod.ru/index/0-3" TargetMode="External"/><Relationship Id="rId2" Type="http://schemas.openxmlformats.org/officeDocument/2006/relationships/hyperlink" Target="http://fizkulturavshcole.narod.ru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sport.bigmir.net/sport/olympiad/525988" TargetMode="External"/><Relationship Id="rId5" Type="http://schemas.openxmlformats.org/officeDocument/2006/relationships/hyperlink" Target="http://kools.ru/interes/id-12812.php" TargetMode="External"/><Relationship Id="rId4" Type="http://schemas.openxmlformats.org/officeDocument/2006/relationships/hyperlink" Target="http://kools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. 2"/>
          <p:cNvSpPr>
            <a:spLocks noGrp="1" noChangeArrowheads="1"/>
          </p:cNvSpPr>
          <p:nvPr>
            <p:ph type="ctrTitle"/>
          </p:nvPr>
        </p:nvSpPr>
        <p:spPr>
          <a:xfrm>
            <a:off x="755650" y="1412875"/>
            <a:ext cx="82296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smtClean="0"/>
              <a:t>Физическая культура и закаливание</a:t>
            </a:r>
            <a:br>
              <a:rPr lang="ru-RU" sz="4400" smtClean="0"/>
            </a:br>
            <a:endParaRPr lang="ru-RU" sz="4400" smtClean="0"/>
          </a:p>
        </p:txBody>
      </p:sp>
      <p:sp>
        <p:nvSpPr>
          <p:cNvPr id="2051" name="Прямоуг.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ru-RU" sz="2800" b="1" smtClean="0"/>
              <a:t>Выполнил: руководитель ФИЗО</a:t>
            </a:r>
          </a:p>
          <a:p>
            <a:pPr algn="r" rtl="1" eaLnBrk="1" hangingPunct="1">
              <a:defRPr/>
            </a:pPr>
            <a:r>
              <a:rPr lang="ru-RU" sz="2800" b="1" smtClean="0"/>
              <a:t>МБОУ Гостищевская СОШ</a:t>
            </a:r>
          </a:p>
          <a:p>
            <a:pPr algn="r" rtl="1" eaLnBrk="1" hangingPunct="1">
              <a:defRPr/>
            </a:pPr>
            <a:r>
              <a:rPr lang="ru-RU" sz="2800" b="1" smtClean="0"/>
              <a:t>Андреев Ю.Н.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Прямоуг.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Порядок приема солнечной ванны</a:t>
            </a:r>
          </a:p>
        </p:txBody>
      </p:sp>
      <p:sp>
        <p:nvSpPr>
          <p:cNvPr id="24578" name="Прямоуг.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Первый раз до 20 минут и увеличение каждый раз на 5-10 минут</a:t>
            </a:r>
          </a:p>
          <a:p>
            <a:pPr eaLnBrk="1" hangingPunct="1"/>
            <a:r>
              <a:rPr lang="ru-RU" sz="2800" smtClean="0"/>
              <a:t>За час до еды и через 1.5 часов после еды</a:t>
            </a:r>
          </a:p>
          <a:p>
            <a:pPr eaLnBrk="1" hangingPunct="1"/>
            <a:r>
              <a:rPr lang="ru-RU" sz="2800" smtClean="0"/>
              <a:t>Максимальная продолжительность 1.5-2 часа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Закаливание водой</a:t>
            </a:r>
          </a:p>
        </p:txBody>
      </p:sp>
      <p:sp>
        <p:nvSpPr>
          <p:cNvPr id="25602" name="Прямоуг.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Закаливание носоглотки ( полоскание горло прохладной, а затем холодной водой)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Обливание стоп: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1.  Начинать с температуры 28-27 градусов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2.  Через каждые 10 дней снижать температуру на 1-2 градуса до 10 градусов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Закаливание водой</a:t>
            </a:r>
          </a:p>
        </p:txBody>
      </p:sp>
      <p:sp>
        <p:nvSpPr>
          <p:cNvPr id="26626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Ножные ванны:</a:t>
            </a:r>
          </a:p>
          <a:p>
            <a:pPr eaLnBrk="1" hangingPunct="1">
              <a:buFontTx/>
              <a:buNone/>
            </a:pPr>
            <a:r>
              <a:rPr lang="ru-RU" sz="2800" smtClean="0"/>
              <a:t>1. Ноги погружают в ведро или таз с водой. Начальная </a:t>
            </a:r>
            <a:r>
              <a:rPr lang="en-US" sz="2800" smtClean="0"/>
              <a:t>t-</a:t>
            </a:r>
            <a:r>
              <a:rPr lang="ru-RU" sz="2800" smtClean="0"/>
              <a:t> 30- 28 градус.</a:t>
            </a:r>
          </a:p>
          <a:p>
            <a:pPr eaLnBrk="1" hangingPunct="1">
              <a:buFontTx/>
              <a:buNone/>
            </a:pPr>
            <a:r>
              <a:rPr lang="ru-RU" sz="2800" smtClean="0"/>
              <a:t>2. Через каждые 10 дней , ее снижают на 1-2 градусов  до конечной </a:t>
            </a:r>
            <a:r>
              <a:rPr lang="en-US" sz="2800" smtClean="0"/>
              <a:t>t-</a:t>
            </a:r>
            <a:r>
              <a:rPr lang="ru-RU" sz="2800" smtClean="0"/>
              <a:t>воды 15-13 градусов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5" descr="{757A7CBB-0946-44A2-A140-9484CBDFEC02}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-315913"/>
            <a:ext cx="8642350" cy="68405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Хождение босиком</a:t>
            </a:r>
          </a:p>
        </p:txBody>
      </p:sp>
      <p:sp>
        <p:nvSpPr>
          <p:cNvPr id="28674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Можно применить с поздней весны до осени. Полезно ходить босиком по росе, после дождя, по воде.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Обтирание</a:t>
            </a:r>
          </a:p>
        </p:txBody>
      </p:sp>
      <p:sp>
        <p:nvSpPr>
          <p:cNvPr id="29698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Махровым полотенцем.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Последовательность: руки, ноги, грудь, живот, спина.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Начальная </a:t>
            </a:r>
            <a:r>
              <a:rPr lang="en-US" sz="2800" smtClean="0"/>
              <a:t>t</a:t>
            </a:r>
            <a:r>
              <a:rPr lang="ru-RU" sz="2800" smtClean="0"/>
              <a:t> 32-30 зимой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                        28-26 летом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Конечная </a:t>
            </a:r>
            <a:r>
              <a:rPr lang="en-US" sz="2800" smtClean="0"/>
              <a:t>t</a:t>
            </a:r>
            <a:r>
              <a:rPr lang="ru-RU" sz="2800" smtClean="0"/>
              <a:t> 22-20 зимой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                      18-16 летом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Полезно - утром после зарядки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Обливание водой</a:t>
            </a:r>
          </a:p>
        </p:txBody>
      </p:sp>
      <p:sp>
        <p:nvSpPr>
          <p:cNvPr id="30722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Начальная </a:t>
            </a:r>
            <a:r>
              <a:rPr lang="en-US" sz="2800" smtClean="0"/>
              <a:t>t +30 </a:t>
            </a:r>
            <a:r>
              <a:rPr lang="ru-RU" sz="2800" smtClean="0"/>
              <a:t>градусов</a:t>
            </a:r>
          </a:p>
          <a:p>
            <a:pPr eaLnBrk="1" hangingPunct="1"/>
            <a:r>
              <a:rPr lang="ru-RU" sz="2800" smtClean="0"/>
              <a:t>Снижают температуру каждые 10 дней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Купание в водоемах</a:t>
            </a:r>
          </a:p>
        </p:txBody>
      </p:sp>
      <p:pic>
        <p:nvPicPr>
          <p:cNvPr id="31746" name="Рисунок 7" descr="{683F7544-CB8F-4D15-9AF5-26168FA20B71}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1341438"/>
            <a:ext cx="6048375" cy="5040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Использование повышенной температуры бани</a:t>
            </a:r>
          </a:p>
        </p:txBody>
      </p:sp>
      <p:pic>
        <p:nvPicPr>
          <p:cNvPr id="32770" name="Рисунок 6" descr="{BEB20AB0-DADD-4CA0-95BA-29B40AA925AD}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979613" y="1628775"/>
            <a:ext cx="6707187" cy="4968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Заключение</a:t>
            </a:r>
          </a:p>
        </p:txBody>
      </p:sp>
      <p:sp>
        <p:nvSpPr>
          <p:cNvPr id="33794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Итак, закаливание - одно из важнейших слагаемых здорового образа жизни. Закаленный человек обладает высоким жизненным тонусом, не подвержен заболеваниям, в любых условиях способен сохранять спокойствие, бодрость духа, оптимизм.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Прямоуг.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mtClean="0"/>
              <a:t>Цели презентации:</a:t>
            </a:r>
            <a:br>
              <a:rPr lang="ru-RU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6386" name="Прямоуг. 7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1. Физическая культура и здоровье</a:t>
            </a:r>
          </a:p>
          <a:p>
            <a:pPr eaLnBrk="1" hangingPunct="1">
              <a:buFontTx/>
              <a:buNone/>
            </a:pPr>
            <a:r>
              <a:rPr lang="ru-RU" sz="2800" smtClean="0"/>
              <a:t>2. Закаливание организма</a:t>
            </a:r>
            <a:r>
              <a:rPr lang="en-US" sz="2800" smtClean="0"/>
              <a:t> </a:t>
            </a:r>
            <a:r>
              <a:rPr lang="ru-RU" sz="2800" smtClean="0"/>
              <a:t>с помощью физических нагрузок </a:t>
            </a:r>
          </a:p>
          <a:p>
            <a:pPr eaLnBrk="1" hangingPunct="1">
              <a:buFontTx/>
              <a:buNone/>
            </a:pPr>
            <a:r>
              <a:rPr lang="ru-RU" sz="2800" smtClean="0"/>
              <a:t>3. Правила использования факторов окружающей среды для закаливания организма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Источники:</a:t>
            </a:r>
          </a:p>
        </p:txBody>
      </p:sp>
      <p:sp>
        <p:nvSpPr>
          <p:cNvPr id="26627" name="Прямоуг.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 </a:t>
            </a:r>
            <a:r>
              <a:rPr lang="ru-RU" sz="2400" u="sng" smtClean="0"/>
              <a:t>1. Ю. Артюхова «Как закалить свой организм»Изд. «Харвест»  Минск 1999 год.</a:t>
            </a:r>
            <a:br>
              <a:rPr lang="ru-RU" sz="2400" u="sng" smtClean="0"/>
            </a:br>
            <a:r>
              <a:rPr lang="ru-RU" sz="2400" u="sng" smtClean="0"/>
              <a:t>2. В.И. Ильинич «Физическая культура студента»Изд. «Гардарики» Москва 2000 год.</a:t>
            </a:r>
            <a:br>
              <a:rPr lang="ru-RU" sz="2400" u="sng" smtClean="0"/>
            </a:br>
            <a:r>
              <a:rPr lang="ru-RU" sz="2400" u="sng" smtClean="0"/>
              <a:t>3. Е.Г. Мильнер «Формула жизни» </a:t>
            </a:r>
            <a:br>
              <a:rPr lang="ru-RU" sz="2400" u="sng" smtClean="0"/>
            </a:br>
            <a:r>
              <a:rPr lang="ru-RU" sz="2400" u="sng" smtClean="0"/>
              <a:t> Изд. «Физкультура и спорт» Москва 1991 год.</a:t>
            </a:r>
            <a:br>
              <a:rPr lang="ru-RU" sz="2400" u="sng" smtClean="0"/>
            </a:br>
            <a:r>
              <a:rPr lang="en-US" sz="2400" u="sng" smtClean="0"/>
              <a:t>4</a:t>
            </a:r>
            <a:r>
              <a:rPr lang="ru-RU" sz="2400" u="sng" smtClean="0"/>
              <a:t>.</a:t>
            </a:r>
            <a:r>
              <a:rPr lang="en-US" sz="2400" u="sng" smtClean="0"/>
              <a:t>http://images.yandex.ru/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u="sng" smtClean="0"/>
              <a:t>   </a:t>
            </a:r>
            <a:r>
              <a:rPr lang="ru-RU" sz="2800" u="sng" smtClean="0"/>
              <a:t>5.</a:t>
            </a:r>
            <a:r>
              <a:rPr lang="en-US" sz="2800" u="sng" smtClean="0"/>
              <a:t>http</a:t>
            </a:r>
            <a:r>
              <a:rPr lang="ru-RU" sz="2800" u="sng" smtClean="0"/>
              <a:t>:</a:t>
            </a:r>
            <a:r>
              <a:rPr lang="en-US" sz="2800" u="sng" smtClean="0"/>
              <a:t>//</a:t>
            </a:r>
            <a:r>
              <a:rPr lang="ru-RU" sz="2800" u="sng" smtClean="0">
                <a:hlinkClick r:id="rId2"/>
              </a:rPr>
              <a:t>fizkulturavshcole.narod.ru</a:t>
            </a:r>
            <a:r>
              <a:rPr lang="ru-RU" sz="2800" u="sng" smtClean="0"/>
              <a:t>›</a:t>
            </a:r>
            <a:r>
              <a:rPr lang="ru-RU" sz="2800" u="sng" smtClean="0">
                <a:hlinkClick r:id="rId3"/>
              </a:rPr>
              <a:t>index/</a:t>
            </a:r>
            <a:endParaRPr lang="en-US" sz="2800" u="sng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u="sng" smtClean="0"/>
              <a:t>   </a:t>
            </a:r>
            <a:r>
              <a:rPr lang="ru-RU" sz="2800" u="sng" smtClean="0"/>
              <a:t>6.</a:t>
            </a:r>
            <a:r>
              <a:rPr lang="en-US" sz="2800" u="sng" smtClean="0"/>
              <a:t>http</a:t>
            </a:r>
            <a:r>
              <a:rPr lang="ru-RU" sz="2800" u="sng" smtClean="0"/>
              <a:t>:</a:t>
            </a:r>
            <a:r>
              <a:rPr lang="en-US" sz="2800" u="sng" smtClean="0"/>
              <a:t>//</a:t>
            </a:r>
            <a:r>
              <a:rPr lang="ru-RU" sz="2800" u="sng" smtClean="0"/>
              <a:t> </a:t>
            </a:r>
            <a:r>
              <a:rPr lang="ru-RU" sz="2800" u="sng" smtClean="0">
                <a:hlinkClick r:id="rId4"/>
              </a:rPr>
              <a:t>kools.ru</a:t>
            </a:r>
            <a:r>
              <a:rPr lang="ru-RU" sz="2800" u="sng" smtClean="0"/>
              <a:t>›</a:t>
            </a:r>
            <a:r>
              <a:rPr lang="ru-RU" sz="2800" u="sng" smtClean="0">
                <a:hlinkClick r:id="rId5"/>
              </a:rPr>
              <a:t>interes/id-12812.php</a:t>
            </a:r>
            <a:r>
              <a:rPr lang="ru-RU" sz="2800" u="sng" smtClean="0"/>
              <a:t> </a:t>
            </a:r>
            <a:endParaRPr lang="en-US" sz="2800" u="sng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u="sng" smtClean="0"/>
              <a:t>   </a:t>
            </a:r>
            <a:r>
              <a:rPr lang="ru-RU" sz="2400" b="1" u="sng" smtClean="0"/>
              <a:t>7. </a:t>
            </a:r>
            <a:r>
              <a:rPr lang="ru-RU" sz="2400" b="1" u="sng" smtClean="0">
                <a:hlinkClick r:id="rId6"/>
              </a:rPr>
              <a:t>http://sport.bigmir.net/sport/olympiad/525988</a:t>
            </a:r>
            <a:r>
              <a:rPr lang="ru-RU" sz="2400" b="1" u="sng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b="1" u="sng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266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Прямоуг.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Чтобы быть здоровым необходимо:</a:t>
            </a:r>
          </a:p>
        </p:txBody>
      </p:sp>
      <p:sp>
        <p:nvSpPr>
          <p:cNvPr id="17410" name="Прямоуг.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Подвижные игры</a:t>
            </a:r>
          </a:p>
          <a:p>
            <a:pPr eaLnBrk="1" hangingPunct="1"/>
            <a:r>
              <a:rPr lang="ru-RU" sz="2800" smtClean="0"/>
              <a:t>Занятие физической культурой и спортом</a:t>
            </a:r>
          </a:p>
          <a:p>
            <a:pPr eaLnBrk="1" hangingPunct="1"/>
            <a:r>
              <a:rPr lang="ru-RU" sz="2800" smtClean="0"/>
              <a:t>Закаливающие процедуры</a:t>
            </a:r>
          </a:p>
        </p:txBody>
      </p:sp>
      <p:pic>
        <p:nvPicPr>
          <p:cNvPr id="17411" name="Рисунок 10" descr="j0285698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1916113"/>
            <a:ext cx="3673475" cy="4176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8" descr="{5F294DC9-097F-41F2-AB39-B7D34EB3DC4A}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660400" y="228600"/>
            <a:ext cx="7823200" cy="5867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8291512" cy="16160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Влияние физических  упражнений и занятия спортом на развитие растущего организма</a:t>
            </a:r>
            <a:r>
              <a:rPr lang="ru-RU" smtClean="0"/>
              <a:t> </a:t>
            </a:r>
          </a:p>
        </p:txBody>
      </p:sp>
      <p:sp>
        <p:nvSpPr>
          <p:cNvPr id="19458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Развивает всех отделов центральной нервной системы головного мозга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Систематические тренировки делают мышцы сильными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Улучшает  вентиляционные способности легких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Способствует увеличению массы  скелетной мускулатуры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Укреплению суставов, связок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Регулярное закаливание обеспечивает:</a:t>
            </a:r>
          </a:p>
        </p:txBody>
      </p:sp>
      <p:sp>
        <p:nvSpPr>
          <p:cNvPr id="20482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Увеличение способностей к восприятию и запоминанию</a:t>
            </a:r>
          </a:p>
          <a:p>
            <a:pPr eaLnBrk="1" hangingPunct="1"/>
            <a:r>
              <a:rPr lang="ru-RU" sz="2800" smtClean="0"/>
              <a:t>Укрепление силы воли</a:t>
            </a:r>
          </a:p>
          <a:p>
            <a:pPr eaLnBrk="1" hangingPunct="1"/>
            <a:r>
              <a:rPr lang="ru-RU" sz="2800" smtClean="0"/>
              <a:t>Активную физиологическую деятельность и здоровую жизнь</a:t>
            </a:r>
          </a:p>
          <a:p>
            <a:pPr eaLnBrk="1" hangingPunct="1"/>
            <a:r>
              <a:rPr lang="ru-RU" sz="2800" smtClean="0"/>
              <a:t>Замедление процесса старения</a:t>
            </a:r>
          </a:p>
          <a:p>
            <a:pPr eaLnBrk="1" hangingPunct="1"/>
            <a:r>
              <a:rPr lang="ru-RU" sz="2800" smtClean="0"/>
              <a:t>Продление срока активной жизни на 20-25 %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/>
            </a:r>
            <a:br>
              <a:rPr lang="en-US" sz="4000" smtClean="0"/>
            </a:br>
            <a:r>
              <a:rPr lang="ru-RU" sz="4000" smtClean="0"/>
              <a:t>Необходимо придерживаться следующих основных принципов закаливания: </a:t>
            </a:r>
          </a:p>
        </p:txBody>
      </p:sp>
      <p:sp>
        <p:nvSpPr>
          <p:cNvPr id="21506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495800"/>
          </a:xfrm>
        </p:spPr>
        <p:txBody>
          <a:bodyPr/>
          <a:lstStyle/>
          <a:p>
            <a:pPr eaLnBrk="1" hangingPunct="1"/>
            <a:r>
              <a:rPr lang="ru-RU" sz="2800" smtClean="0"/>
              <a:t>Постепенно увеличить  дозы закаливающих воздействий</a:t>
            </a:r>
          </a:p>
          <a:p>
            <a:pPr eaLnBrk="1" hangingPunct="1"/>
            <a:r>
              <a:rPr lang="ru-RU" sz="2800" smtClean="0"/>
              <a:t>Регулярно провести закаливающие процедуры</a:t>
            </a:r>
          </a:p>
          <a:p>
            <a:pPr eaLnBrk="1" hangingPunct="1"/>
            <a:r>
              <a:rPr lang="ru-RU" sz="2800" smtClean="0"/>
              <a:t>Использовать принцип многофакторности – тепла, холода, солнце.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Прямоуг.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Воздушные ванны</a:t>
            </a:r>
          </a:p>
        </p:txBody>
      </p:sp>
      <p:pic>
        <p:nvPicPr>
          <p:cNvPr id="22530" name="Рисунок 8" descr="{4289D2F6-51F8-4F5D-A30E-31E7FF31A218}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341438"/>
            <a:ext cx="7416800" cy="51831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Солнечные ванны</a:t>
            </a:r>
          </a:p>
        </p:txBody>
      </p:sp>
      <p:pic>
        <p:nvPicPr>
          <p:cNvPr id="23554" name="Рисунок 5" descr="{2D042963-ADDB-4614-9EFC-CD3D90EC31F2}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196975"/>
            <a:ext cx="8280400" cy="5661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387</TotalTime>
  <Words>367</Words>
  <Application>Microsoft Office PowerPoint</Application>
  <PresentationFormat>Экран (4:3)</PresentationFormat>
  <Paragraphs>65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Вершина горы</vt:lpstr>
      <vt:lpstr>Вершина горы</vt:lpstr>
      <vt:lpstr>Физическая культура и закаливание </vt:lpstr>
      <vt:lpstr> Цели презентации:  </vt:lpstr>
      <vt:lpstr>Чтобы быть здоровым необходимо:</vt:lpstr>
      <vt:lpstr>Слайд 4</vt:lpstr>
      <vt:lpstr>Влияние физических  упражнений и занятия спортом на развитие растущего организма </vt:lpstr>
      <vt:lpstr>Регулярное закаливание обеспечивает:</vt:lpstr>
      <vt:lpstr> Необходимо придерживаться следующих основных принципов закаливания: </vt:lpstr>
      <vt:lpstr>Воздушные ванны</vt:lpstr>
      <vt:lpstr>Солнечные ванны</vt:lpstr>
      <vt:lpstr>Порядок приема солнечной ванны</vt:lpstr>
      <vt:lpstr>Закаливание водой</vt:lpstr>
      <vt:lpstr>Закаливание водой</vt:lpstr>
      <vt:lpstr>Слайд 13</vt:lpstr>
      <vt:lpstr>Хождение босиком</vt:lpstr>
      <vt:lpstr>Обтирание</vt:lpstr>
      <vt:lpstr>Обливание водой</vt:lpstr>
      <vt:lpstr>Купание в водоемах</vt:lpstr>
      <vt:lpstr>Использование повышенной температуры бани</vt:lpstr>
      <vt:lpstr>Заключение</vt:lpstr>
      <vt:lpstr>Источники: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1</dc:title>
  <dc:creator>11</dc:creator>
  <cp:lastModifiedBy>Пользователь</cp:lastModifiedBy>
  <cp:revision>16</cp:revision>
  <dcterms:created xsi:type="dcterms:W3CDTF">2006-03-01T10:55:00Z</dcterms:created>
  <dcterms:modified xsi:type="dcterms:W3CDTF">2013-10-05T12:35:08Z</dcterms:modified>
</cp:coreProperties>
</file>