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Default Extension="xlsx" ContentType="application/vnd.openxmlformats-officedocument.spreadsheetml.sheet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Default Extension="vml" ContentType="application/vnd.openxmlformats-officedocument.vmlDrawing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66" r:id="rId3"/>
    <p:sldId id="287" r:id="rId4"/>
    <p:sldId id="267" r:id="rId5"/>
    <p:sldId id="282" r:id="rId6"/>
    <p:sldId id="289" r:id="rId7"/>
    <p:sldId id="283" r:id="rId8"/>
    <p:sldId id="288" r:id="rId9"/>
    <p:sldId id="290" r:id="rId10"/>
    <p:sldId id="291" r:id="rId11"/>
    <p:sldId id="292" r:id="rId12"/>
    <p:sldId id="293" r:id="rId13"/>
    <p:sldId id="294" r:id="rId14"/>
    <p:sldId id="275" r:id="rId15"/>
    <p:sldId id="269" r:id="rId16"/>
    <p:sldId id="276" r:id="rId17"/>
    <p:sldId id="278" r:id="rId18"/>
    <p:sldId id="279" r:id="rId19"/>
    <p:sldId id="280" r:id="rId20"/>
    <p:sldId id="296" r:id="rId21"/>
    <p:sldId id="259" r:id="rId22"/>
    <p:sldId id="273" r:id="rId23"/>
    <p:sldId id="298" r:id="rId24"/>
    <p:sldId id="299" r:id="rId25"/>
    <p:sldId id="262" r:id="rId26"/>
    <p:sldId id="300" r:id="rId27"/>
    <p:sldId id="263" r:id="rId28"/>
    <p:sldId id="264" r:id="rId29"/>
    <p:sldId id="301" r:id="rId30"/>
    <p:sldId id="302" r:id="rId31"/>
    <p:sldId id="265" r:id="rId32"/>
    <p:sldId id="295" r:id="rId3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DF9A1"/>
    <a:srgbClr val="990099"/>
    <a:srgbClr val="A3FBFB"/>
    <a:srgbClr val="D6FEA0"/>
    <a:srgbClr val="025198"/>
    <a:srgbClr val="FFCCFF"/>
    <a:srgbClr val="0099FF"/>
    <a:srgbClr val="CC00FF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75" autoAdjust="0"/>
    <p:restoredTop sz="94652" autoAdjust="0"/>
  </p:normalViewPr>
  <p:slideViewPr>
    <p:cSldViewPr>
      <p:cViewPr varScale="1">
        <p:scale>
          <a:sx n="68" d="100"/>
          <a:sy n="68" d="100"/>
        </p:scale>
        <p:origin x="-99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rgbClr val="CC00FF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rgbClr val="FFCCFF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0.43559288297527965"/>
                  <c:y val="2.4495735041785492E-3"/>
                </c:manualLayout>
              </c:layout>
              <c:tx>
                <c:rich>
                  <a:bodyPr/>
                  <a:lstStyle/>
                  <a:p>
                    <a:r>
                      <a:rPr lang="ru-RU" sz="800" dirty="0" smtClean="0"/>
                      <a:t>Освоение</a:t>
                    </a:r>
                    <a:r>
                      <a:rPr lang="ru-RU" sz="800" baseline="0" dirty="0" smtClean="0"/>
                      <a:t> правил здорового образа жизни</a:t>
                    </a:r>
                    <a:endParaRPr lang="en-US" sz="800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0.25707114325812369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800" dirty="0" smtClean="0"/>
                      <a:t>Оценка</a:t>
                    </a:r>
                    <a:r>
                      <a:rPr lang="ru-RU" sz="800" baseline="0" dirty="0" smtClean="0"/>
                      <a:t> собственная, партнера, коррективы</a:t>
                    </a:r>
                    <a:endParaRPr lang="en-US" sz="800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0.17138076217208248"/>
                  <c:y val="-1.9287980347862771E-7"/>
                </c:manualLayout>
              </c:layout>
              <c:tx>
                <c:rich>
                  <a:bodyPr/>
                  <a:lstStyle/>
                  <a:p>
                    <a:r>
                      <a:rPr lang="ru-RU" sz="800" dirty="0" smtClean="0"/>
                      <a:t>Рефлексия</a:t>
                    </a:r>
                    <a:endParaRPr lang="en-US" sz="800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0.18423431933498871"/>
                  <c:y val="4.7911343184090823E-4"/>
                </c:manualLayout>
              </c:layout>
              <c:tx>
                <c:rich>
                  <a:bodyPr/>
                  <a:lstStyle/>
                  <a:p>
                    <a:r>
                      <a:rPr lang="ru-RU" sz="800" dirty="0" smtClean="0"/>
                      <a:t>Постановка</a:t>
                    </a:r>
                    <a:r>
                      <a:rPr lang="ru-RU" sz="800" baseline="0" dirty="0" smtClean="0"/>
                      <a:t> вопросов</a:t>
                    </a:r>
                    <a:endParaRPr lang="en-US" sz="800" dirty="0"/>
                  </a:p>
                </c:rich>
              </c:tx>
              <c:showVal val="1"/>
            </c:dLbl>
            <c:delete val="1"/>
          </c:dLbls>
          <c:cat>
            <c:strRef>
              <c:f>Лист1!$A$2:$A$5</c:f>
              <c:strCache>
                <c:ptCount val="4"/>
                <c:pt idx="0">
                  <c:v>личностные УУД</c:v>
                </c:pt>
                <c:pt idx="1">
                  <c:v>регулятивные Ууд</c:v>
                </c:pt>
                <c:pt idx="2">
                  <c:v>познавательные УУД</c:v>
                </c:pt>
                <c:pt idx="3">
                  <c:v>коммуникативные УУД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129</c:v>
                </c:pt>
                <c:pt idx="1">
                  <c:v>65</c:v>
                </c:pt>
                <c:pt idx="2">
                  <c:v>45</c:v>
                </c:pt>
                <c:pt idx="3">
                  <c:v>46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</c:spPr>
          <c:dPt>
            <c:idx val="1"/>
            <c:spPr>
              <a:solidFill>
                <a:srgbClr val="CC00FF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rgbClr val="FFCCFF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0.28135008456583538"/>
                  <c:y val="-1.9287980347862771E-7"/>
                </c:manualLayout>
              </c:layout>
              <c:tx>
                <c:rich>
                  <a:bodyPr/>
                  <a:lstStyle/>
                  <a:p>
                    <a:r>
                      <a:rPr lang="ru-RU" sz="800" dirty="0" smtClean="0"/>
                      <a:t>Готовность к преодолению</a:t>
                    </a:r>
                    <a:r>
                      <a:rPr lang="ru-RU" sz="800" baseline="0" dirty="0" smtClean="0"/>
                      <a:t> трудностей</a:t>
                    </a:r>
                    <a:endParaRPr lang="en-US" sz="800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0.33704883227176341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800" dirty="0" smtClean="0"/>
                      <a:t>Взаимный</a:t>
                    </a:r>
                    <a:r>
                      <a:rPr lang="ru-RU" sz="800" baseline="0" dirty="0" smtClean="0"/>
                      <a:t> контроль</a:t>
                    </a:r>
                    <a:endParaRPr lang="en-US" sz="800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0.24136124005901621"/>
                  <c:y val="-2.4495735041785492E-3"/>
                </c:manualLayout>
              </c:layout>
              <c:tx>
                <c:rich>
                  <a:bodyPr/>
                  <a:lstStyle/>
                  <a:p>
                    <a:r>
                      <a:rPr lang="ru-RU" sz="800" dirty="0" smtClean="0"/>
                      <a:t>Анализ, синтез, сравнение</a:t>
                    </a:r>
                    <a:endParaRPr lang="en-US" sz="800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0.27278104645723034"/>
                  <c:y val="-1.4911537606932645E-3"/>
                </c:manualLayout>
              </c:layout>
              <c:tx>
                <c:rich>
                  <a:bodyPr/>
                  <a:lstStyle/>
                  <a:p>
                    <a:r>
                      <a:rPr lang="ru-RU" sz="800" dirty="0" smtClean="0"/>
                      <a:t>Разрешение</a:t>
                    </a:r>
                    <a:r>
                      <a:rPr lang="ru-RU" sz="800" baseline="0" dirty="0" smtClean="0"/>
                      <a:t> конфликтов</a:t>
                    </a:r>
                    <a:endParaRPr lang="en-US" sz="800" dirty="0"/>
                  </a:p>
                </c:rich>
              </c:tx>
              <c:showVal val="1"/>
            </c:dLbl>
            <c:delete val="1"/>
          </c:dLbls>
          <c:cat>
            <c:strRef>
              <c:f>Лист1!$A$2:$A$5</c:f>
              <c:strCache>
                <c:ptCount val="4"/>
                <c:pt idx="0">
                  <c:v>личностные УУД</c:v>
                </c:pt>
                <c:pt idx="1">
                  <c:v>регулятивные Ууд</c:v>
                </c:pt>
                <c:pt idx="2">
                  <c:v>познавательные УУД</c:v>
                </c:pt>
                <c:pt idx="3">
                  <c:v>коммуникативные УУД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72</c:v>
                </c:pt>
                <c:pt idx="1">
                  <c:v>82</c:v>
                </c:pt>
                <c:pt idx="2">
                  <c:v>60</c:v>
                </c:pt>
                <c:pt idx="3">
                  <c:v>65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dPt>
            <c:idx val="0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rgbClr val="CC00FF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rgbClr val="FFCCFF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0.3613277735794766"/>
                  <c:y val="8.9816657583522E-17"/>
                </c:manualLayout>
              </c:layout>
              <c:tx>
                <c:rich>
                  <a:bodyPr/>
                  <a:lstStyle/>
                  <a:p>
                    <a:r>
                      <a:rPr lang="ru-RU" sz="800" dirty="0" smtClean="0"/>
                      <a:t>Освоение</a:t>
                    </a:r>
                    <a:r>
                      <a:rPr lang="ru-RU" sz="800" baseline="0" dirty="0" smtClean="0"/>
                      <a:t> моральных форм помощи</a:t>
                    </a:r>
                    <a:endParaRPr lang="en-US" sz="800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0.37418133074238008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800" dirty="0" smtClean="0"/>
                      <a:t>Распределение</a:t>
                    </a:r>
                    <a:r>
                      <a:rPr lang="ru-RU" sz="800" baseline="0" dirty="0" smtClean="0"/>
                      <a:t> функций, ролей</a:t>
                    </a:r>
                    <a:endParaRPr lang="en-US" sz="800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0.21851047176940602"/>
                  <c:y val="-4.8991470083570524E-3"/>
                </c:manualLayout>
              </c:layout>
              <c:tx>
                <c:rich>
                  <a:bodyPr/>
                  <a:lstStyle/>
                  <a:p>
                    <a:r>
                      <a:rPr lang="ru-RU" sz="800" dirty="0" smtClean="0"/>
                      <a:t>Выбор</a:t>
                    </a:r>
                    <a:r>
                      <a:rPr lang="ru-RU" sz="800" baseline="0" dirty="0" smtClean="0"/>
                      <a:t> способов решения </a:t>
                    </a:r>
                    <a:r>
                      <a:rPr lang="ru-RU" sz="800" baseline="0" dirty="0" err="1" smtClean="0"/>
                      <a:t>уч.задач</a:t>
                    </a:r>
                    <a:endParaRPr lang="en-US" sz="800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0.39988844506819415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800" dirty="0" smtClean="0"/>
                      <a:t>Сотрудничество</a:t>
                    </a:r>
                    <a:r>
                      <a:rPr lang="ru-RU" sz="800" baseline="0" dirty="0" smtClean="0"/>
                      <a:t> и кооперация</a:t>
                    </a:r>
                    <a:endParaRPr lang="en-US" sz="800" dirty="0"/>
                  </a:p>
                </c:rich>
              </c:tx>
              <c:showVal val="1"/>
            </c:dLbl>
            <c:delete val="1"/>
          </c:dLbls>
          <c:cat>
            <c:strRef>
              <c:f>Лист1!$A$2:$A$5</c:f>
              <c:strCache>
                <c:ptCount val="4"/>
                <c:pt idx="0">
                  <c:v>личностные УУД</c:v>
                </c:pt>
                <c:pt idx="1">
                  <c:v>регулятивные Ууд</c:v>
                </c:pt>
                <c:pt idx="2">
                  <c:v>познавательные УУД</c:v>
                </c:pt>
                <c:pt idx="3">
                  <c:v>коммуникативные УУД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89</c:v>
                </c:pt>
                <c:pt idx="1">
                  <c:v>90</c:v>
                </c:pt>
                <c:pt idx="2">
                  <c:v>55</c:v>
                </c:pt>
                <c:pt idx="3">
                  <c:v>92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Столбец4</c:v>
                </c:pt>
              </c:strCache>
            </c:strRef>
          </c:tx>
          <c:dPt>
            <c:idx val="0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rgbClr val="CC00FF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rgbClr val="FFCCFF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0.17856469736226643"/>
                  <c:y val="-1.9287980347862771E-7"/>
                </c:manualLayout>
              </c:layout>
              <c:tx>
                <c:rich>
                  <a:bodyPr/>
                  <a:lstStyle/>
                  <a:p>
                    <a:r>
                      <a:rPr lang="ru-RU" sz="800" smtClean="0"/>
                      <a:t>Чувство</a:t>
                    </a:r>
                    <a:r>
                      <a:rPr lang="ru-RU" sz="800" baseline="0" smtClean="0"/>
                      <a:t> гордости за достижения в спорте</a:t>
                    </a:r>
                    <a:endParaRPr lang="en-US" sz="800"/>
                  </a:p>
                </c:rich>
              </c:tx>
              <c:dLblPos val="outEnd"/>
              <c:showVal val="1"/>
            </c:dLbl>
            <c:dLbl>
              <c:idx val="1"/>
              <c:layout>
                <c:manualLayout>
                  <c:x val="-0.49710778095649388"/>
                  <c:y val="-2.4495735041785492E-3"/>
                </c:manualLayout>
              </c:layout>
              <c:tx>
                <c:rich>
                  <a:bodyPr/>
                  <a:lstStyle/>
                  <a:p>
                    <a:r>
                      <a:rPr lang="ru-RU" sz="800" dirty="0" smtClean="0"/>
                      <a:t>Планирование</a:t>
                    </a:r>
                    <a:r>
                      <a:rPr lang="ru-RU" sz="800" baseline="0" dirty="0" smtClean="0"/>
                      <a:t> цели, пути достижения</a:t>
                    </a:r>
                    <a:endParaRPr lang="en-US" sz="800" dirty="0"/>
                  </a:p>
                </c:rich>
              </c:tx>
              <c:dLblPos val="outEnd"/>
              <c:showVal val="1"/>
            </c:dLbl>
            <c:dLbl>
              <c:idx val="2"/>
              <c:layout>
                <c:manualLayout>
                  <c:x val="-0.42927349850660335"/>
                  <c:y val="-2.4495735041785492E-3"/>
                </c:manualLayout>
              </c:layout>
              <c:tx>
                <c:rich>
                  <a:bodyPr/>
                  <a:lstStyle/>
                  <a:p>
                    <a:r>
                      <a:rPr lang="ru-RU" sz="800" dirty="0" smtClean="0"/>
                      <a:t>Формулирование</a:t>
                    </a:r>
                    <a:r>
                      <a:rPr lang="ru-RU" sz="800" baseline="0" dirty="0" smtClean="0"/>
                      <a:t> цели</a:t>
                    </a:r>
                    <a:endParaRPr lang="en-US" sz="800" dirty="0"/>
                  </a:p>
                </c:rich>
              </c:tx>
              <c:dLblPos val="outEnd"/>
              <c:showVal val="1"/>
            </c:dLbl>
            <c:dLbl>
              <c:idx val="3"/>
              <c:layout>
                <c:manualLayout>
                  <c:x val="-0.48415065313613276"/>
                  <c:y val="-4.4198406967127382E-3"/>
                </c:manualLayout>
              </c:layout>
              <c:tx>
                <c:rich>
                  <a:bodyPr/>
                  <a:lstStyle/>
                  <a:p>
                    <a:r>
                      <a:rPr lang="ru-RU" sz="800" dirty="0" smtClean="0"/>
                      <a:t>Ориентация</a:t>
                    </a:r>
                    <a:r>
                      <a:rPr lang="ru-RU" sz="800" baseline="0" dirty="0" smtClean="0"/>
                      <a:t> на партнера</a:t>
                    </a:r>
                    <a:endParaRPr lang="en-US" sz="800" dirty="0"/>
                  </a:p>
                </c:rich>
              </c:tx>
              <c:dLblPos val="outEnd"/>
              <c:showVal val="1"/>
            </c:dLbl>
            <c:dLblPos val="ctr"/>
            <c:showVal val="1"/>
          </c:dLbls>
          <c:cat>
            <c:strRef>
              <c:f>Лист1!$A$2:$A$5</c:f>
              <c:strCache>
                <c:ptCount val="4"/>
                <c:pt idx="0">
                  <c:v>личностные УУД</c:v>
                </c:pt>
                <c:pt idx="1">
                  <c:v>регулятивные Ууд</c:v>
                </c:pt>
                <c:pt idx="2">
                  <c:v>познавательные УУД</c:v>
                </c:pt>
                <c:pt idx="3">
                  <c:v>коммуникативные УУД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50</c:v>
                </c:pt>
                <c:pt idx="1">
                  <c:v>129</c:v>
                </c:pt>
                <c:pt idx="2">
                  <c:v>100</c:v>
                </c:pt>
                <c:pt idx="3">
                  <c:v>110</c:v>
                </c:pt>
              </c:numCache>
            </c:numRef>
          </c:val>
        </c:ser>
        <c:axId val="73170944"/>
        <c:axId val="73172480"/>
      </c:barChart>
      <c:catAx>
        <c:axId val="73170944"/>
        <c:scaling>
          <c:orientation val="minMax"/>
        </c:scaling>
        <c:axPos val="l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73172480"/>
        <c:crosses val="autoZero"/>
        <c:auto val="1"/>
        <c:lblAlgn val="ctr"/>
        <c:lblOffset val="100"/>
      </c:catAx>
      <c:valAx>
        <c:axId val="73172480"/>
        <c:scaling>
          <c:orientation val="minMax"/>
        </c:scaling>
        <c:axPos val="b"/>
        <c:majorGridlines/>
        <c:numFmt formatCode="General" sourceLinked="1"/>
        <c:tickLblPos val="nextTo"/>
        <c:crossAx val="7317094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293E5F-1DE5-4EC8-A705-A3AD7241311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C7602C-B79B-428E-95F3-A998C07D9612}">
      <dgm:prSet phldrT="[Текст]" custT="1"/>
      <dgm:spPr>
        <a:solidFill>
          <a:schemeClr val="accent2">
            <a:lumMod val="20000"/>
            <a:lumOff val="80000"/>
          </a:schemeClr>
        </a:solidFill>
        <a:ln>
          <a:solidFill>
            <a:srgbClr val="7030A0"/>
          </a:solidFill>
        </a:ln>
      </dgm:spPr>
      <dgm:t>
        <a:bodyPr/>
        <a:lstStyle/>
        <a:p>
          <a:pPr algn="l"/>
          <a:r>
            <a:rPr lang="ru-RU" sz="2800" b="0" dirty="0" smtClean="0">
              <a:solidFill>
                <a:srgbClr val="7030A0"/>
              </a:solidFill>
            </a:rPr>
            <a:t>Сроки реализации проекта:</a:t>
          </a:r>
          <a:endParaRPr lang="ru-RU" sz="2800" b="0" dirty="0">
            <a:solidFill>
              <a:srgbClr val="7030A0"/>
            </a:solidFill>
          </a:endParaRPr>
        </a:p>
      </dgm:t>
    </dgm:pt>
    <dgm:pt modelId="{5F7AB4D7-854E-4302-A599-DA21D4870DE8}" type="parTrans" cxnId="{B518C922-BFEC-48BC-8DBD-86189D8DBD4D}">
      <dgm:prSet/>
      <dgm:spPr/>
      <dgm:t>
        <a:bodyPr/>
        <a:lstStyle/>
        <a:p>
          <a:endParaRPr lang="ru-RU"/>
        </a:p>
      </dgm:t>
    </dgm:pt>
    <dgm:pt modelId="{996E5083-6B5B-4DE0-9785-3ED306C6A6BC}" type="sibTrans" cxnId="{B518C922-BFEC-48BC-8DBD-86189D8DBD4D}">
      <dgm:prSet/>
      <dgm:spPr/>
      <dgm:t>
        <a:bodyPr/>
        <a:lstStyle/>
        <a:p>
          <a:endParaRPr lang="ru-RU"/>
        </a:p>
      </dgm:t>
    </dgm:pt>
    <dgm:pt modelId="{DCD29A7F-E001-4D70-9DF7-AA4EC463C064}">
      <dgm:prSet phldrT="[Текст]" custT="1"/>
      <dgm:spPr/>
      <dgm:t>
        <a:bodyPr/>
        <a:lstStyle/>
        <a:p>
          <a:r>
            <a:rPr lang="ru-RU" sz="2400" b="1" i="1" dirty="0" smtClean="0">
              <a:latin typeface="Times New Roman" pitchFamily="18" charset="0"/>
              <a:cs typeface="Times New Roman" pitchFamily="18" charset="0"/>
            </a:rPr>
            <a:t>2012 – 2013 учебный год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14D5A49B-CA62-41F3-90BE-4502E8B449D7}" type="parTrans" cxnId="{63F7C559-26D8-43B4-9F00-43067EDFDC4A}">
      <dgm:prSet/>
      <dgm:spPr/>
      <dgm:t>
        <a:bodyPr/>
        <a:lstStyle/>
        <a:p>
          <a:endParaRPr lang="ru-RU"/>
        </a:p>
      </dgm:t>
    </dgm:pt>
    <dgm:pt modelId="{A8EA7BE5-F9F6-4F51-9960-AE2515147C40}" type="sibTrans" cxnId="{63F7C559-26D8-43B4-9F00-43067EDFDC4A}">
      <dgm:prSet/>
      <dgm:spPr/>
      <dgm:t>
        <a:bodyPr/>
        <a:lstStyle/>
        <a:p>
          <a:endParaRPr lang="ru-RU"/>
        </a:p>
      </dgm:t>
    </dgm:pt>
    <dgm:pt modelId="{5DE7A4C1-BA23-4037-828A-4F6065E12FE2}">
      <dgm:prSet phldrT="[Текст]" custT="1"/>
      <dgm:spPr>
        <a:solidFill>
          <a:schemeClr val="accent2">
            <a:lumMod val="20000"/>
            <a:lumOff val="80000"/>
          </a:schemeClr>
        </a:solidFill>
        <a:ln>
          <a:solidFill>
            <a:srgbClr val="7030A0"/>
          </a:solidFill>
        </a:ln>
      </dgm:spPr>
      <dgm:t>
        <a:bodyPr/>
        <a:lstStyle/>
        <a:p>
          <a:pPr algn="l"/>
          <a:r>
            <a:rPr lang="ru-RU" sz="2800" b="0" dirty="0" smtClean="0">
              <a:solidFill>
                <a:srgbClr val="7030A0"/>
              </a:solidFill>
            </a:rPr>
            <a:t>Объект проекта: </a:t>
          </a:r>
          <a:endParaRPr lang="ru-RU" sz="2800" b="0" dirty="0">
            <a:solidFill>
              <a:srgbClr val="7030A0"/>
            </a:solidFill>
          </a:endParaRPr>
        </a:p>
      </dgm:t>
    </dgm:pt>
    <dgm:pt modelId="{AB30DFA7-0FB1-4A08-BCE8-55FF585C0C52}" type="parTrans" cxnId="{4D79C68A-A391-4664-9587-B639EC9C18A3}">
      <dgm:prSet/>
      <dgm:spPr/>
      <dgm:t>
        <a:bodyPr/>
        <a:lstStyle/>
        <a:p>
          <a:endParaRPr lang="ru-RU"/>
        </a:p>
      </dgm:t>
    </dgm:pt>
    <dgm:pt modelId="{4DF78FAC-D3D4-43B3-B973-0A7ADBCF3C8A}" type="sibTrans" cxnId="{4D79C68A-A391-4664-9587-B639EC9C18A3}">
      <dgm:prSet/>
      <dgm:spPr/>
      <dgm:t>
        <a:bodyPr/>
        <a:lstStyle/>
        <a:p>
          <a:endParaRPr lang="ru-RU"/>
        </a:p>
      </dgm:t>
    </dgm:pt>
    <dgm:pt modelId="{72BF73C6-6E18-4700-A44B-895BC88E1EEA}">
      <dgm:prSet phldrT="[Текст]" custT="1"/>
      <dgm:spPr/>
      <dgm:t>
        <a:bodyPr/>
        <a:lstStyle/>
        <a:p>
          <a:r>
            <a:rPr lang="ru-RU" sz="2400" b="1" i="1" dirty="0" smtClean="0">
              <a:latin typeface="Times New Roman" pitchFamily="18" charset="0"/>
              <a:cs typeface="Times New Roman" pitchFamily="18" charset="0"/>
            </a:rPr>
            <a:t>учебно-воспитательный процесс на уроках физической культуры начальной школы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CAC4D873-909A-41D8-ADFD-96A4560D143B}" type="parTrans" cxnId="{1C0283AF-7018-47B7-A0E7-30C8D3869849}">
      <dgm:prSet/>
      <dgm:spPr/>
      <dgm:t>
        <a:bodyPr/>
        <a:lstStyle/>
        <a:p>
          <a:endParaRPr lang="ru-RU"/>
        </a:p>
      </dgm:t>
    </dgm:pt>
    <dgm:pt modelId="{56D85E36-EFD2-41DA-B3A4-DCEEA336D594}" type="sibTrans" cxnId="{1C0283AF-7018-47B7-A0E7-30C8D3869849}">
      <dgm:prSet/>
      <dgm:spPr/>
      <dgm:t>
        <a:bodyPr/>
        <a:lstStyle/>
        <a:p>
          <a:endParaRPr lang="ru-RU"/>
        </a:p>
      </dgm:t>
    </dgm:pt>
    <dgm:pt modelId="{8C46AC1E-64C2-4B13-BB0F-24F325C98316}">
      <dgm:prSet phldrT="[Текст]" custT="1"/>
      <dgm:spPr>
        <a:solidFill>
          <a:schemeClr val="accent2">
            <a:lumMod val="20000"/>
            <a:lumOff val="8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ru-RU" sz="2800" b="0" dirty="0" smtClean="0">
              <a:solidFill>
                <a:srgbClr val="7030A0"/>
              </a:solidFill>
            </a:rPr>
            <a:t>Предмет проекта: </a:t>
          </a:r>
          <a:endParaRPr lang="ru-RU" sz="2800" b="0" dirty="0">
            <a:solidFill>
              <a:srgbClr val="7030A0"/>
            </a:solidFill>
          </a:endParaRPr>
        </a:p>
      </dgm:t>
    </dgm:pt>
    <dgm:pt modelId="{FCA367EB-107E-4FB2-99F9-899053BAB0FB}" type="parTrans" cxnId="{33E162C1-DC39-4D76-B691-16DA0D43A03F}">
      <dgm:prSet/>
      <dgm:spPr/>
      <dgm:t>
        <a:bodyPr/>
        <a:lstStyle/>
        <a:p>
          <a:endParaRPr lang="ru-RU"/>
        </a:p>
      </dgm:t>
    </dgm:pt>
    <dgm:pt modelId="{79C3D409-01FA-48BA-99D6-9301F94CABAC}" type="sibTrans" cxnId="{33E162C1-DC39-4D76-B691-16DA0D43A03F}">
      <dgm:prSet/>
      <dgm:spPr/>
      <dgm:t>
        <a:bodyPr/>
        <a:lstStyle/>
        <a:p>
          <a:endParaRPr lang="ru-RU"/>
        </a:p>
      </dgm:t>
    </dgm:pt>
    <dgm:pt modelId="{5467436F-F6AF-4328-BFD7-E3D704B840D4}" type="pres">
      <dgm:prSet presAssocID="{FE293E5F-1DE5-4EC8-A705-A3AD7241311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EDE8ED-7391-46B5-B399-1297A8660928}" type="pres">
      <dgm:prSet presAssocID="{3DC7602C-B79B-428E-95F3-A998C07D9612}" presName="parentText" presStyleLbl="node1" presStyleIdx="0" presStyleCnt="3" custScaleY="774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7A7EF3-4CDB-4277-A565-4824C5196225}" type="pres">
      <dgm:prSet presAssocID="{3DC7602C-B79B-428E-95F3-A998C07D961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3320F7-5E96-4C2E-8DA9-93AE56B3F496}" type="pres">
      <dgm:prSet presAssocID="{5DE7A4C1-BA23-4037-828A-4F6065E12FE2}" presName="parentText" presStyleLbl="node1" presStyleIdx="1" presStyleCnt="3" custScaleY="69279" custLinFactNeighborX="-917" custLinFactNeighborY="-539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F78FB9-3E5E-40B5-BACB-BB3C7860AEC0}" type="pres">
      <dgm:prSet presAssocID="{5DE7A4C1-BA23-4037-828A-4F6065E12FE2}" presName="childText" presStyleLbl="revTx" presStyleIdx="1" presStyleCnt="2" custLinFactNeighborX="1953" custLinFactNeighborY="-342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4CD5CE-6573-47B1-9C08-2B385B11E9FF}" type="pres">
      <dgm:prSet presAssocID="{8C46AC1E-64C2-4B13-BB0F-24F325C98316}" presName="parentText" presStyleLbl="node1" presStyleIdx="2" presStyleCnt="3" custScaleY="72494" custLinFactNeighborY="-717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2D12E5-030E-469B-8AB9-346B24F43917}" type="presOf" srcId="{DCD29A7F-E001-4D70-9DF7-AA4EC463C064}" destId="{5D7A7EF3-4CDB-4277-A565-4824C5196225}" srcOrd="0" destOrd="0" presId="urn:microsoft.com/office/officeart/2005/8/layout/vList2"/>
    <dgm:cxn modelId="{A321DE6F-1302-4977-B6E2-9C5ECE5CD691}" type="presOf" srcId="{3DC7602C-B79B-428E-95F3-A998C07D9612}" destId="{65EDE8ED-7391-46B5-B399-1297A8660928}" srcOrd="0" destOrd="0" presId="urn:microsoft.com/office/officeart/2005/8/layout/vList2"/>
    <dgm:cxn modelId="{33E162C1-DC39-4D76-B691-16DA0D43A03F}" srcId="{FE293E5F-1DE5-4EC8-A705-A3AD72413111}" destId="{8C46AC1E-64C2-4B13-BB0F-24F325C98316}" srcOrd="2" destOrd="0" parTransId="{FCA367EB-107E-4FB2-99F9-899053BAB0FB}" sibTransId="{79C3D409-01FA-48BA-99D6-9301F94CABAC}"/>
    <dgm:cxn modelId="{4FF839FB-17E9-4D7F-A926-5428B196F726}" type="presOf" srcId="{5DE7A4C1-BA23-4037-828A-4F6065E12FE2}" destId="{083320F7-5E96-4C2E-8DA9-93AE56B3F496}" srcOrd="0" destOrd="0" presId="urn:microsoft.com/office/officeart/2005/8/layout/vList2"/>
    <dgm:cxn modelId="{D6AC9B67-D239-4862-A499-4EC9E930F962}" type="presOf" srcId="{FE293E5F-1DE5-4EC8-A705-A3AD72413111}" destId="{5467436F-F6AF-4328-BFD7-E3D704B840D4}" srcOrd="0" destOrd="0" presId="urn:microsoft.com/office/officeart/2005/8/layout/vList2"/>
    <dgm:cxn modelId="{1C0283AF-7018-47B7-A0E7-30C8D3869849}" srcId="{5DE7A4C1-BA23-4037-828A-4F6065E12FE2}" destId="{72BF73C6-6E18-4700-A44B-895BC88E1EEA}" srcOrd="0" destOrd="0" parTransId="{CAC4D873-909A-41D8-ADFD-96A4560D143B}" sibTransId="{56D85E36-EFD2-41DA-B3A4-DCEEA336D594}"/>
    <dgm:cxn modelId="{63F7C559-26D8-43B4-9F00-43067EDFDC4A}" srcId="{3DC7602C-B79B-428E-95F3-A998C07D9612}" destId="{DCD29A7F-E001-4D70-9DF7-AA4EC463C064}" srcOrd="0" destOrd="0" parTransId="{14D5A49B-CA62-41F3-90BE-4502E8B449D7}" sibTransId="{A8EA7BE5-F9F6-4F51-9960-AE2515147C40}"/>
    <dgm:cxn modelId="{4D79C68A-A391-4664-9587-B639EC9C18A3}" srcId="{FE293E5F-1DE5-4EC8-A705-A3AD72413111}" destId="{5DE7A4C1-BA23-4037-828A-4F6065E12FE2}" srcOrd="1" destOrd="0" parTransId="{AB30DFA7-0FB1-4A08-BCE8-55FF585C0C52}" sibTransId="{4DF78FAC-D3D4-43B3-B973-0A7ADBCF3C8A}"/>
    <dgm:cxn modelId="{B518C922-BFEC-48BC-8DBD-86189D8DBD4D}" srcId="{FE293E5F-1DE5-4EC8-A705-A3AD72413111}" destId="{3DC7602C-B79B-428E-95F3-A998C07D9612}" srcOrd="0" destOrd="0" parTransId="{5F7AB4D7-854E-4302-A599-DA21D4870DE8}" sibTransId="{996E5083-6B5B-4DE0-9785-3ED306C6A6BC}"/>
    <dgm:cxn modelId="{411EC16A-9780-4D49-A6CA-5ECA53669BF9}" type="presOf" srcId="{8C46AC1E-64C2-4B13-BB0F-24F325C98316}" destId="{3B4CD5CE-6573-47B1-9C08-2B385B11E9FF}" srcOrd="0" destOrd="0" presId="urn:microsoft.com/office/officeart/2005/8/layout/vList2"/>
    <dgm:cxn modelId="{DEB4E180-5F2D-49D3-B1F9-86E59ED6F2A9}" type="presOf" srcId="{72BF73C6-6E18-4700-A44B-895BC88E1EEA}" destId="{CEF78FB9-3E5E-40B5-BACB-BB3C7860AEC0}" srcOrd="0" destOrd="0" presId="urn:microsoft.com/office/officeart/2005/8/layout/vList2"/>
    <dgm:cxn modelId="{73A6D00A-E772-47F7-9209-533D9019775E}" type="presParOf" srcId="{5467436F-F6AF-4328-BFD7-E3D704B840D4}" destId="{65EDE8ED-7391-46B5-B399-1297A8660928}" srcOrd="0" destOrd="0" presId="urn:microsoft.com/office/officeart/2005/8/layout/vList2"/>
    <dgm:cxn modelId="{A7984389-07C7-4F51-9697-E2CD9CFC6C29}" type="presParOf" srcId="{5467436F-F6AF-4328-BFD7-E3D704B840D4}" destId="{5D7A7EF3-4CDB-4277-A565-4824C5196225}" srcOrd="1" destOrd="0" presId="urn:microsoft.com/office/officeart/2005/8/layout/vList2"/>
    <dgm:cxn modelId="{AB8F03DC-B094-435E-8C2D-7372EB5C030C}" type="presParOf" srcId="{5467436F-F6AF-4328-BFD7-E3D704B840D4}" destId="{083320F7-5E96-4C2E-8DA9-93AE56B3F496}" srcOrd="2" destOrd="0" presId="urn:microsoft.com/office/officeart/2005/8/layout/vList2"/>
    <dgm:cxn modelId="{A4280ACB-A6BB-478A-B189-23D70743DC4F}" type="presParOf" srcId="{5467436F-F6AF-4328-BFD7-E3D704B840D4}" destId="{CEF78FB9-3E5E-40B5-BACB-BB3C7860AEC0}" srcOrd="3" destOrd="0" presId="urn:microsoft.com/office/officeart/2005/8/layout/vList2"/>
    <dgm:cxn modelId="{CC72C20F-DEE5-4418-95B0-8089225B6C5B}" type="presParOf" srcId="{5467436F-F6AF-4328-BFD7-E3D704B840D4}" destId="{3B4CD5CE-6573-47B1-9C08-2B385B11E9F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F9685D-2EF7-41E5-ACC9-D935A9BA1CC5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35E3BC-8A77-4BA9-990C-3C8A7E70EB7E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познавательные и учебные мотивы, учебную цель, учебную задачу, учебные действия и операции (ориентировка, преобразование материала, контроль и оценка). </a:t>
          </a:r>
          <a:endParaRPr lang="ru-RU" sz="1200" b="1" dirty="0">
            <a:solidFill>
              <a:schemeClr val="tx1"/>
            </a:solidFill>
          </a:endParaRPr>
        </a:p>
      </dgm:t>
    </dgm:pt>
    <dgm:pt modelId="{963329E3-1D74-4A0F-94DF-9714CE8DC7F5}" type="parTrans" cxnId="{619A02F2-65B4-4831-8F1A-26565A6F3378}">
      <dgm:prSet/>
      <dgm:spPr/>
      <dgm:t>
        <a:bodyPr/>
        <a:lstStyle/>
        <a:p>
          <a:endParaRPr lang="ru-RU"/>
        </a:p>
      </dgm:t>
    </dgm:pt>
    <dgm:pt modelId="{F9554F6A-1998-40A0-B13E-955F1841D036}" type="sibTrans" cxnId="{619A02F2-65B4-4831-8F1A-26565A6F3378}">
      <dgm:prSet/>
      <dgm:spPr/>
      <dgm:t>
        <a:bodyPr/>
        <a:lstStyle/>
        <a:p>
          <a:endParaRPr lang="ru-RU"/>
        </a:p>
      </dgm:t>
    </dgm:pt>
    <dgm:pt modelId="{6FAC2874-1EE1-4C8E-8F64-10CEA67C47F1}">
      <dgm:prSet phldrT="[Текст]" custT="1"/>
      <dgm:spPr/>
      <dgm:t>
        <a:bodyPr/>
        <a:lstStyle/>
        <a:p>
          <a:endParaRPr lang="ru-RU" sz="2800" b="1" dirty="0" smtClean="0">
            <a:solidFill>
              <a:srgbClr val="FF0000"/>
            </a:solidFill>
          </a:endParaRPr>
        </a:p>
        <a:p>
          <a:r>
            <a: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Учебные универсальные действия</a:t>
          </a:r>
          <a:endParaRPr lang="ru-RU" sz="28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CE9986-0490-4EE7-988C-D594A2BB9D26}" type="parTrans" cxnId="{7D65FC80-7C4C-499B-95D9-897857446627}">
      <dgm:prSet/>
      <dgm:spPr/>
      <dgm:t>
        <a:bodyPr/>
        <a:lstStyle/>
        <a:p>
          <a:endParaRPr lang="ru-RU"/>
        </a:p>
      </dgm:t>
    </dgm:pt>
    <dgm:pt modelId="{B3C4548B-941C-430E-B343-9AC308D8EEA0}" type="sibTrans" cxnId="{7D65FC80-7C4C-499B-95D9-897857446627}">
      <dgm:prSet/>
      <dgm:spPr/>
      <dgm:t>
        <a:bodyPr/>
        <a:lstStyle/>
        <a:p>
          <a:endParaRPr lang="ru-RU"/>
        </a:p>
      </dgm:t>
    </dgm:pt>
    <dgm:pt modelId="{2E98BA14-1A12-460D-B622-172E74D43CBD}">
      <dgm:prSet phldrT="[Текст]" phldr="1"/>
      <dgm:spPr/>
      <dgm:t>
        <a:bodyPr/>
        <a:lstStyle/>
        <a:p>
          <a:endParaRPr lang="ru-RU" dirty="0"/>
        </a:p>
      </dgm:t>
    </dgm:pt>
    <dgm:pt modelId="{1247E5B9-B65A-430E-8D80-4E72CDBAA82B}" type="parTrans" cxnId="{7A840DAC-115D-4D93-ADDE-3736AFDC30A6}">
      <dgm:prSet/>
      <dgm:spPr/>
      <dgm:t>
        <a:bodyPr/>
        <a:lstStyle/>
        <a:p>
          <a:endParaRPr lang="ru-RU"/>
        </a:p>
      </dgm:t>
    </dgm:pt>
    <dgm:pt modelId="{4F668347-F533-4BAA-93BE-58C7C405297B}" type="sibTrans" cxnId="{7A840DAC-115D-4D93-ADDE-3736AFDC30A6}">
      <dgm:prSet/>
      <dgm:spPr/>
      <dgm:t>
        <a:bodyPr/>
        <a:lstStyle/>
        <a:p>
          <a:endParaRPr lang="ru-RU"/>
        </a:p>
      </dgm:t>
    </dgm:pt>
    <dgm:pt modelId="{A8D73C37-C9CD-4816-A1A5-5293891A0BFE}">
      <dgm:prSet phldrT="[Текст]"/>
      <dgm:spPr/>
      <dgm:t>
        <a:bodyPr/>
        <a:lstStyle/>
        <a:p>
          <a:endParaRPr lang="ru-RU" dirty="0"/>
        </a:p>
      </dgm:t>
    </dgm:pt>
    <dgm:pt modelId="{4916B732-4F35-4875-97DC-1C14EA5DC95C}" type="parTrans" cxnId="{A002B268-FBFC-4448-A73A-FE84DF2AEA94}">
      <dgm:prSet/>
      <dgm:spPr/>
      <dgm:t>
        <a:bodyPr/>
        <a:lstStyle/>
        <a:p>
          <a:endParaRPr lang="ru-RU"/>
        </a:p>
      </dgm:t>
    </dgm:pt>
    <dgm:pt modelId="{9D0E5B21-3750-4705-BF3F-72925B12C428}" type="sibTrans" cxnId="{A002B268-FBFC-4448-A73A-FE84DF2AEA94}">
      <dgm:prSet/>
      <dgm:spPr/>
      <dgm:t>
        <a:bodyPr/>
        <a:lstStyle/>
        <a:p>
          <a:endParaRPr lang="ru-RU"/>
        </a:p>
      </dgm:t>
    </dgm:pt>
    <dgm:pt modelId="{A713F086-7080-40DA-97C7-F2D7D94C8DB7}">
      <dgm:prSet custT="1"/>
      <dgm:spPr>
        <a:solidFill>
          <a:srgbClr val="00B0F0"/>
        </a:solidFill>
      </dgm:spPr>
      <dgm:t>
        <a:bodyPr/>
        <a:lstStyle/>
        <a:p>
          <a:r>
            <a:rPr lang="ru-RU" sz="1200" b="0" dirty="0" smtClean="0">
              <a:solidFill>
                <a:schemeClr val="tx1"/>
              </a:solidFill>
            </a:rPr>
            <a:t>способность субъекта к саморазвитию и самосовершенствованию </a:t>
          </a:r>
          <a:endParaRPr lang="ru-RU" sz="1200" b="0" dirty="0">
            <a:solidFill>
              <a:schemeClr val="tx1"/>
            </a:solidFill>
          </a:endParaRPr>
        </a:p>
      </dgm:t>
    </dgm:pt>
    <dgm:pt modelId="{B4EA5641-B1F7-4E94-BDF1-112A1A9767BC}" type="parTrans" cxnId="{D35A0E98-7CFB-494E-9B5F-B068CC871771}">
      <dgm:prSet/>
      <dgm:spPr/>
      <dgm:t>
        <a:bodyPr/>
        <a:lstStyle/>
        <a:p>
          <a:endParaRPr lang="ru-RU"/>
        </a:p>
      </dgm:t>
    </dgm:pt>
    <dgm:pt modelId="{8BC9C4D6-B2B5-40BD-A8F8-C402C3F5D600}" type="sibTrans" cxnId="{D35A0E98-7CFB-494E-9B5F-B068CC871771}">
      <dgm:prSet/>
      <dgm:spPr/>
      <dgm:t>
        <a:bodyPr/>
        <a:lstStyle/>
        <a:p>
          <a:endParaRPr lang="ru-RU"/>
        </a:p>
      </dgm:t>
    </dgm:pt>
    <dgm:pt modelId="{487EBEE7-A221-404A-944D-08982246033B}">
      <dgm:prSet custT="1"/>
      <dgm:spPr>
        <a:solidFill>
          <a:srgbClr val="FFFF00"/>
        </a:soli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полноценное освоение обучающимися всех компонентов учебной деятельности</a:t>
          </a:r>
          <a:endParaRPr lang="ru-RU" sz="1200" b="1" dirty="0">
            <a:solidFill>
              <a:schemeClr val="tx1"/>
            </a:solidFill>
          </a:endParaRPr>
        </a:p>
      </dgm:t>
    </dgm:pt>
    <dgm:pt modelId="{31138AEB-08F5-4153-AD00-0B459CAEB70E}" type="parTrans" cxnId="{7AF44366-9498-4F69-B186-A137D345F678}">
      <dgm:prSet/>
      <dgm:spPr/>
      <dgm:t>
        <a:bodyPr/>
        <a:lstStyle/>
        <a:p>
          <a:endParaRPr lang="ru-RU"/>
        </a:p>
      </dgm:t>
    </dgm:pt>
    <dgm:pt modelId="{6FC8ED7B-93D7-459C-8455-50A0DFCADBF7}" type="sibTrans" cxnId="{7AF44366-9498-4F69-B186-A137D345F678}">
      <dgm:prSet/>
      <dgm:spPr/>
      <dgm:t>
        <a:bodyPr/>
        <a:lstStyle/>
        <a:p>
          <a:endParaRPr lang="ru-RU"/>
        </a:p>
      </dgm:t>
    </dgm:pt>
    <dgm:pt modelId="{9CA72979-DD2A-4EF7-A75E-6AD334A2D3F2}" type="pres">
      <dgm:prSet presAssocID="{75F9685D-2EF7-41E5-ACC9-D935A9BA1CC5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F92F85-97CC-4034-AC7A-C3F2C748A16B}" type="pres">
      <dgm:prSet presAssocID="{75F9685D-2EF7-41E5-ACC9-D935A9BA1CC5}" presName="ellipse" presStyleLbl="trBgShp" presStyleIdx="0" presStyleCnt="1" custLinFactNeighborX="4935" custLinFactNeighborY="-49729"/>
      <dgm:spPr/>
    </dgm:pt>
    <dgm:pt modelId="{AADED154-E01B-4BB0-B2E2-EDBAFC76F80C}" type="pres">
      <dgm:prSet presAssocID="{75F9685D-2EF7-41E5-ACC9-D935A9BA1CC5}" presName="arrow1" presStyleLbl="fgShp" presStyleIdx="0" presStyleCnt="1"/>
      <dgm:spPr/>
    </dgm:pt>
    <dgm:pt modelId="{278FF7E0-1F7D-4822-BEA8-4E452C44C1A1}" type="pres">
      <dgm:prSet presAssocID="{75F9685D-2EF7-41E5-ACC9-D935A9BA1CC5}" presName="rectangle" presStyleLbl="revTx" presStyleIdx="0" presStyleCnt="1" custScaleX="107639" custScaleY="411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7539C8-E662-410C-B5F4-97FE6C85FD82}" type="pres">
      <dgm:prSet presAssocID="{487EBEE7-A221-404A-944D-08982246033B}" presName="item1" presStyleLbl="node1" presStyleIdx="0" presStyleCnt="3" custScaleX="127259" custScaleY="1142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654783-C4BD-4800-9115-2E697E0C93F4}" type="pres">
      <dgm:prSet presAssocID="{A713F086-7080-40DA-97C7-F2D7D94C8DB7}" presName="item2" presStyleLbl="node1" presStyleIdx="1" presStyleCnt="3" custScaleX="129147" custScaleY="125533" custLinFactNeighborX="-13204" custLinFactNeighborY="-226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0EDF08-4AEE-4CF9-ADE2-73F6DB491460}" type="pres">
      <dgm:prSet presAssocID="{6FAC2874-1EE1-4C8E-8F64-10CEA67C47F1}" presName="item3" presStyleLbl="node1" presStyleIdx="2" presStyleCnt="3" custScaleX="136501" custScaleY="137994" custLinFactNeighborX="6379" custLinFactNeighborY="-191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9437C0-C743-4D29-9144-416586183A20}" type="pres">
      <dgm:prSet presAssocID="{75F9685D-2EF7-41E5-ACC9-D935A9BA1CC5}" presName="funnel" presStyleLbl="trAlignAcc1" presStyleIdx="0" presStyleCnt="1" custScaleX="116821" custScaleY="106361" custLinFactNeighborX="-1113" custLinFactNeighborY="-4360"/>
      <dgm:spPr>
        <a:solidFill>
          <a:srgbClr val="FF00FF">
            <a:alpha val="40000"/>
          </a:srgbClr>
        </a:solidFill>
      </dgm:spPr>
      <dgm:t>
        <a:bodyPr/>
        <a:lstStyle/>
        <a:p>
          <a:endParaRPr lang="ru-RU"/>
        </a:p>
      </dgm:t>
    </dgm:pt>
  </dgm:ptLst>
  <dgm:cxnLst>
    <dgm:cxn modelId="{7A840DAC-115D-4D93-ADDE-3736AFDC30A6}" srcId="{75F9685D-2EF7-41E5-ACC9-D935A9BA1CC5}" destId="{2E98BA14-1A12-460D-B622-172E74D43CBD}" srcOrd="4" destOrd="0" parTransId="{1247E5B9-B65A-430E-8D80-4E72CDBAA82B}" sibTransId="{4F668347-F533-4BAA-93BE-58C7C405297B}"/>
    <dgm:cxn modelId="{A002B268-FBFC-4448-A73A-FE84DF2AEA94}" srcId="{75F9685D-2EF7-41E5-ACC9-D935A9BA1CC5}" destId="{A8D73C37-C9CD-4816-A1A5-5293891A0BFE}" srcOrd="5" destOrd="0" parTransId="{4916B732-4F35-4875-97DC-1C14EA5DC95C}" sibTransId="{9D0E5B21-3750-4705-BF3F-72925B12C428}"/>
    <dgm:cxn modelId="{D35A0E98-7CFB-494E-9B5F-B068CC871771}" srcId="{75F9685D-2EF7-41E5-ACC9-D935A9BA1CC5}" destId="{A713F086-7080-40DA-97C7-F2D7D94C8DB7}" srcOrd="2" destOrd="0" parTransId="{B4EA5641-B1F7-4E94-BDF1-112A1A9767BC}" sibTransId="{8BC9C4D6-B2B5-40BD-A8F8-C402C3F5D600}"/>
    <dgm:cxn modelId="{82D19AB6-2D23-4F0C-A004-73707032E143}" type="presOf" srcId="{0135E3BC-8A77-4BA9-990C-3C8A7E70EB7E}" destId="{5F0EDF08-4AEE-4CF9-ADE2-73F6DB491460}" srcOrd="0" destOrd="0" presId="urn:microsoft.com/office/officeart/2005/8/layout/funnel1"/>
    <dgm:cxn modelId="{0D6DE6C6-F2FA-48F0-ADB7-CBF33328252E}" type="presOf" srcId="{75F9685D-2EF7-41E5-ACC9-D935A9BA1CC5}" destId="{9CA72979-DD2A-4EF7-A75E-6AD334A2D3F2}" srcOrd="0" destOrd="0" presId="urn:microsoft.com/office/officeart/2005/8/layout/funnel1"/>
    <dgm:cxn modelId="{A7A327F5-19F8-4320-B3E1-6D9C999BE375}" type="presOf" srcId="{6FAC2874-1EE1-4C8E-8F64-10CEA67C47F1}" destId="{278FF7E0-1F7D-4822-BEA8-4E452C44C1A1}" srcOrd="0" destOrd="0" presId="urn:microsoft.com/office/officeart/2005/8/layout/funnel1"/>
    <dgm:cxn modelId="{7D65FC80-7C4C-499B-95D9-897857446627}" srcId="{75F9685D-2EF7-41E5-ACC9-D935A9BA1CC5}" destId="{6FAC2874-1EE1-4C8E-8F64-10CEA67C47F1}" srcOrd="3" destOrd="0" parTransId="{E7CE9986-0490-4EE7-988C-D594A2BB9D26}" sibTransId="{B3C4548B-941C-430E-B343-9AC308D8EEA0}"/>
    <dgm:cxn modelId="{7AF44366-9498-4F69-B186-A137D345F678}" srcId="{75F9685D-2EF7-41E5-ACC9-D935A9BA1CC5}" destId="{487EBEE7-A221-404A-944D-08982246033B}" srcOrd="1" destOrd="0" parTransId="{31138AEB-08F5-4153-AD00-0B459CAEB70E}" sibTransId="{6FC8ED7B-93D7-459C-8455-50A0DFCADBF7}"/>
    <dgm:cxn modelId="{C6D197FC-90FB-4247-9C18-31BB968F2576}" type="presOf" srcId="{A713F086-7080-40DA-97C7-F2D7D94C8DB7}" destId="{AD7539C8-E662-410C-B5F4-97FE6C85FD82}" srcOrd="0" destOrd="0" presId="urn:microsoft.com/office/officeart/2005/8/layout/funnel1"/>
    <dgm:cxn modelId="{619A02F2-65B4-4831-8F1A-26565A6F3378}" srcId="{75F9685D-2EF7-41E5-ACC9-D935A9BA1CC5}" destId="{0135E3BC-8A77-4BA9-990C-3C8A7E70EB7E}" srcOrd="0" destOrd="0" parTransId="{963329E3-1D74-4A0F-94DF-9714CE8DC7F5}" sibTransId="{F9554F6A-1998-40A0-B13E-955F1841D036}"/>
    <dgm:cxn modelId="{87854C68-3609-499C-A96F-6385B488B092}" type="presOf" srcId="{487EBEE7-A221-404A-944D-08982246033B}" destId="{58654783-C4BD-4800-9115-2E697E0C93F4}" srcOrd="0" destOrd="0" presId="urn:microsoft.com/office/officeart/2005/8/layout/funnel1"/>
    <dgm:cxn modelId="{FD8D511D-4FB3-48F3-BBDD-9AB07AAB69B1}" type="presParOf" srcId="{9CA72979-DD2A-4EF7-A75E-6AD334A2D3F2}" destId="{19F92F85-97CC-4034-AC7A-C3F2C748A16B}" srcOrd="0" destOrd="0" presId="urn:microsoft.com/office/officeart/2005/8/layout/funnel1"/>
    <dgm:cxn modelId="{21392EDF-3A34-491E-BC57-68C0FDC5C64A}" type="presParOf" srcId="{9CA72979-DD2A-4EF7-A75E-6AD334A2D3F2}" destId="{AADED154-E01B-4BB0-B2E2-EDBAFC76F80C}" srcOrd="1" destOrd="0" presId="urn:microsoft.com/office/officeart/2005/8/layout/funnel1"/>
    <dgm:cxn modelId="{C20DB11B-2F32-47E9-9EC0-BD1C19C2A72E}" type="presParOf" srcId="{9CA72979-DD2A-4EF7-A75E-6AD334A2D3F2}" destId="{278FF7E0-1F7D-4822-BEA8-4E452C44C1A1}" srcOrd="2" destOrd="0" presId="urn:microsoft.com/office/officeart/2005/8/layout/funnel1"/>
    <dgm:cxn modelId="{B4A32079-04EB-4712-9E5F-450778ECAA14}" type="presParOf" srcId="{9CA72979-DD2A-4EF7-A75E-6AD334A2D3F2}" destId="{AD7539C8-E662-410C-B5F4-97FE6C85FD82}" srcOrd="3" destOrd="0" presId="urn:microsoft.com/office/officeart/2005/8/layout/funnel1"/>
    <dgm:cxn modelId="{A08B6D4D-C475-4F96-A07E-49E0F1250DB3}" type="presParOf" srcId="{9CA72979-DD2A-4EF7-A75E-6AD334A2D3F2}" destId="{58654783-C4BD-4800-9115-2E697E0C93F4}" srcOrd="4" destOrd="0" presId="urn:microsoft.com/office/officeart/2005/8/layout/funnel1"/>
    <dgm:cxn modelId="{0F69D766-047B-41E5-B3AD-349D09D04EDA}" type="presParOf" srcId="{9CA72979-DD2A-4EF7-A75E-6AD334A2D3F2}" destId="{5F0EDF08-4AEE-4CF9-ADE2-73F6DB491460}" srcOrd="5" destOrd="0" presId="urn:microsoft.com/office/officeart/2005/8/layout/funnel1"/>
    <dgm:cxn modelId="{49CB94A2-777B-451E-8444-22E843A61584}" type="presParOf" srcId="{9CA72979-DD2A-4EF7-A75E-6AD334A2D3F2}" destId="{909437C0-C743-4D29-9144-416586183A20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8029DD-6C85-41A1-B114-10F69A8A61AD}" type="doc">
      <dgm:prSet loTypeId="urn:microsoft.com/office/officeart/2005/8/layout/radial6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67C04BE-886A-41DA-97D9-0EA74EC92C1F}">
      <dgm:prSet phldrT="[Текст]"/>
      <dgm:spPr>
        <a:solidFill>
          <a:srgbClr val="FF000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dirty="0" smtClean="0"/>
            <a:t>Виды  УУД</a:t>
          </a:r>
          <a:endParaRPr lang="ru-RU" dirty="0"/>
        </a:p>
      </dgm:t>
    </dgm:pt>
    <dgm:pt modelId="{E05C0372-1E85-4B89-87E0-7C0FFF9D0E85}" type="parTrans" cxnId="{132B4A08-A208-4626-B414-087837C293BF}">
      <dgm:prSet/>
      <dgm:spPr/>
      <dgm:t>
        <a:bodyPr/>
        <a:lstStyle/>
        <a:p>
          <a:endParaRPr lang="ru-RU"/>
        </a:p>
      </dgm:t>
    </dgm:pt>
    <dgm:pt modelId="{4B790FC2-4E61-4BAB-9941-5B76CA5D1164}" type="sibTrans" cxnId="{132B4A08-A208-4626-B414-087837C293BF}">
      <dgm:prSet/>
      <dgm:spPr/>
      <dgm:t>
        <a:bodyPr/>
        <a:lstStyle/>
        <a:p>
          <a:endParaRPr lang="ru-RU"/>
        </a:p>
      </dgm:t>
    </dgm:pt>
    <dgm:pt modelId="{E7318BEA-E737-46B8-B9E6-C64C42E3758F}">
      <dgm:prSet phldrT="[Текст]" custT="1"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0000"/>
              </a:solidFill>
            </a:rPr>
            <a:t>личностные</a:t>
          </a:r>
          <a:endParaRPr lang="ru-RU" sz="2000" b="1" dirty="0">
            <a:solidFill>
              <a:srgbClr val="000000"/>
            </a:solidFill>
          </a:endParaRPr>
        </a:p>
      </dgm:t>
    </dgm:pt>
    <dgm:pt modelId="{951CAD95-BC37-4C6F-A0DA-0A2713713971}" type="parTrans" cxnId="{C52FCFCE-D947-4A49-97AB-17C165584649}">
      <dgm:prSet/>
      <dgm:spPr/>
      <dgm:t>
        <a:bodyPr/>
        <a:lstStyle/>
        <a:p>
          <a:endParaRPr lang="ru-RU"/>
        </a:p>
      </dgm:t>
    </dgm:pt>
    <dgm:pt modelId="{64451B82-1439-4631-A49D-3CBBA553CFA1}" type="sibTrans" cxnId="{C52FCFCE-D947-4A49-97AB-17C165584649}">
      <dgm:prSet/>
      <dgm:spPr/>
      <dgm:t>
        <a:bodyPr/>
        <a:lstStyle/>
        <a:p>
          <a:endParaRPr lang="ru-RU"/>
        </a:p>
      </dgm:t>
    </dgm:pt>
    <dgm:pt modelId="{D255A1AE-FDE0-4201-BDCC-37C22F3A9B76}">
      <dgm:prSet phldrT="[Текст]" custT="1"/>
      <dgm:spPr>
        <a:solidFill>
          <a:srgbClr val="990099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0000"/>
              </a:solidFill>
            </a:rPr>
            <a:t>регулятивные</a:t>
          </a:r>
          <a:endParaRPr lang="ru-RU" sz="2000" b="1" dirty="0">
            <a:solidFill>
              <a:srgbClr val="000000"/>
            </a:solidFill>
          </a:endParaRPr>
        </a:p>
      </dgm:t>
    </dgm:pt>
    <dgm:pt modelId="{FB0BE032-364A-496C-9C09-CF562DF79A44}" type="parTrans" cxnId="{FF71855B-7A09-4743-AFB5-AF8B9010908C}">
      <dgm:prSet/>
      <dgm:spPr/>
      <dgm:t>
        <a:bodyPr/>
        <a:lstStyle/>
        <a:p>
          <a:endParaRPr lang="ru-RU"/>
        </a:p>
      </dgm:t>
    </dgm:pt>
    <dgm:pt modelId="{E9997DAD-CB0F-4D52-BACC-AEC9B9CF0411}" type="sibTrans" cxnId="{FF71855B-7A09-4743-AFB5-AF8B9010908C}">
      <dgm:prSet/>
      <dgm:spPr/>
      <dgm:t>
        <a:bodyPr/>
        <a:lstStyle/>
        <a:p>
          <a:endParaRPr lang="ru-RU"/>
        </a:p>
      </dgm:t>
    </dgm:pt>
    <dgm:pt modelId="{0CE133C8-D0CC-4336-9E42-6D856A0CE628}">
      <dgm:prSet phldrT="[Текст]" custT="1"/>
      <dgm:spPr>
        <a:solidFill>
          <a:srgbClr val="025198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0000"/>
              </a:solidFill>
            </a:rPr>
            <a:t>познавательные</a:t>
          </a:r>
          <a:endParaRPr lang="ru-RU" sz="2000" b="1" dirty="0">
            <a:solidFill>
              <a:srgbClr val="000000"/>
            </a:solidFill>
          </a:endParaRPr>
        </a:p>
      </dgm:t>
    </dgm:pt>
    <dgm:pt modelId="{AC8F2476-9462-4085-8D1E-8A49C8B8FF9C}" type="parTrans" cxnId="{04C5D884-613C-4B98-8E33-FFAC2CB51F08}">
      <dgm:prSet/>
      <dgm:spPr/>
      <dgm:t>
        <a:bodyPr/>
        <a:lstStyle/>
        <a:p>
          <a:endParaRPr lang="ru-RU"/>
        </a:p>
      </dgm:t>
    </dgm:pt>
    <dgm:pt modelId="{B9ED750F-D04B-4E88-8EF7-746E6B171956}" type="sibTrans" cxnId="{04C5D884-613C-4B98-8E33-FFAC2CB51F08}">
      <dgm:prSet/>
      <dgm:spPr/>
      <dgm:t>
        <a:bodyPr/>
        <a:lstStyle/>
        <a:p>
          <a:endParaRPr lang="ru-RU"/>
        </a:p>
      </dgm:t>
    </dgm:pt>
    <dgm:pt modelId="{B6D3FCB2-1866-414B-9B40-DFE2D7B69A8B}">
      <dgm:prSet phldrT="[Текст]" custT="1"/>
      <dgm:spPr>
        <a:solidFill>
          <a:srgbClr val="FF00FF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0000"/>
              </a:solidFill>
            </a:rPr>
            <a:t>коммуникативные</a:t>
          </a:r>
          <a:endParaRPr lang="ru-RU" sz="2000" b="1" dirty="0">
            <a:solidFill>
              <a:srgbClr val="000000"/>
            </a:solidFill>
          </a:endParaRPr>
        </a:p>
      </dgm:t>
    </dgm:pt>
    <dgm:pt modelId="{14A41BBF-05CE-4089-B781-0AF9A13D6392}" type="parTrans" cxnId="{7C73F9C3-AB5C-4E16-8338-5EC0D5D4FCB2}">
      <dgm:prSet/>
      <dgm:spPr/>
      <dgm:t>
        <a:bodyPr/>
        <a:lstStyle/>
        <a:p>
          <a:endParaRPr lang="ru-RU"/>
        </a:p>
      </dgm:t>
    </dgm:pt>
    <dgm:pt modelId="{D36658BD-94A9-4BD5-B619-E8DD04C8E320}" type="sibTrans" cxnId="{7C73F9C3-AB5C-4E16-8338-5EC0D5D4FCB2}">
      <dgm:prSet/>
      <dgm:spPr/>
      <dgm:t>
        <a:bodyPr/>
        <a:lstStyle/>
        <a:p>
          <a:endParaRPr lang="ru-RU"/>
        </a:p>
      </dgm:t>
    </dgm:pt>
    <dgm:pt modelId="{A991910C-CACC-4F63-9F1C-19F585933408}">
      <dgm:prSet/>
      <dgm:spPr/>
      <dgm:t>
        <a:bodyPr/>
        <a:lstStyle/>
        <a:p>
          <a:endParaRPr lang="ru-RU"/>
        </a:p>
      </dgm:t>
    </dgm:pt>
    <dgm:pt modelId="{378BF8DB-8FB7-45E7-A25D-D425F1A47E59}" type="parTrans" cxnId="{B3F9784B-139F-4913-9D3B-82CBD94F2402}">
      <dgm:prSet/>
      <dgm:spPr/>
      <dgm:t>
        <a:bodyPr/>
        <a:lstStyle/>
        <a:p>
          <a:endParaRPr lang="ru-RU"/>
        </a:p>
      </dgm:t>
    </dgm:pt>
    <dgm:pt modelId="{8D868F52-CD98-4CA7-8D6D-3082C0C9513D}" type="sibTrans" cxnId="{B3F9784B-139F-4913-9D3B-82CBD94F2402}">
      <dgm:prSet/>
      <dgm:spPr/>
      <dgm:t>
        <a:bodyPr/>
        <a:lstStyle/>
        <a:p>
          <a:endParaRPr lang="ru-RU"/>
        </a:p>
      </dgm:t>
    </dgm:pt>
    <dgm:pt modelId="{F830613B-84B7-4BE5-8173-4F82433F5306}" type="pres">
      <dgm:prSet presAssocID="{268029DD-6C85-41A1-B114-10F69A8A61A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ACF8A9-F75B-4E96-9E7D-7720C0E96538}" type="pres">
      <dgm:prSet presAssocID="{F67C04BE-886A-41DA-97D9-0EA74EC92C1F}" presName="centerShape" presStyleLbl="node0" presStyleIdx="0" presStyleCnt="1"/>
      <dgm:spPr/>
      <dgm:t>
        <a:bodyPr/>
        <a:lstStyle/>
        <a:p>
          <a:endParaRPr lang="ru-RU"/>
        </a:p>
      </dgm:t>
    </dgm:pt>
    <dgm:pt modelId="{CB92A2BE-EEF4-44BF-B63C-18A23DAD4470}" type="pres">
      <dgm:prSet presAssocID="{E7318BEA-E737-46B8-B9E6-C64C42E3758F}" presName="node" presStyleLbl="node1" presStyleIdx="0" presStyleCnt="4" custScaleX="219991" custScaleY="92542" custRadScaleRad="103201" custRadScaleInc="-31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C869E5-56CB-4B02-9B97-EF77168830F7}" type="pres">
      <dgm:prSet presAssocID="{E7318BEA-E737-46B8-B9E6-C64C42E3758F}" presName="dummy" presStyleCnt="0"/>
      <dgm:spPr/>
    </dgm:pt>
    <dgm:pt modelId="{9F6F58E7-CF76-40CB-9468-CAAD5E712D3F}" type="pres">
      <dgm:prSet presAssocID="{64451B82-1439-4631-A49D-3CBBA553CFA1}" presName="sibTrans" presStyleLbl="sibTrans2D1" presStyleIdx="0" presStyleCnt="4"/>
      <dgm:spPr/>
      <dgm:t>
        <a:bodyPr/>
        <a:lstStyle/>
        <a:p>
          <a:endParaRPr lang="ru-RU"/>
        </a:p>
      </dgm:t>
    </dgm:pt>
    <dgm:pt modelId="{78343E6C-5069-4595-8C21-27A2DDA21820}" type="pres">
      <dgm:prSet presAssocID="{D255A1AE-FDE0-4201-BDCC-37C22F3A9B76}" presName="node" presStyleLbl="node1" presStyleIdx="1" presStyleCnt="4" custScaleX="214539" custScaleY="106871" custRadScaleRad="164428" custRadScaleInc="5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4F3973-D7E4-40F0-8DC1-8F71805EC08F}" type="pres">
      <dgm:prSet presAssocID="{D255A1AE-FDE0-4201-BDCC-37C22F3A9B76}" presName="dummy" presStyleCnt="0"/>
      <dgm:spPr/>
    </dgm:pt>
    <dgm:pt modelId="{C929B171-47E6-4C1F-A794-36C810CCD363}" type="pres">
      <dgm:prSet presAssocID="{E9997DAD-CB0F-4D52-BACC-AEC9B9CF0411}" presName="sibTrans" presStyleLbl="sibTrans2D1" presStyleIdx="1" presStyleCnt="4"/>
      <dgm:spPr/>
      <dgm:t>
        <a:bodyPr/>
        <a:lstStyle/>
        <a:p>
          <a:endParaRPr lang="ru-RU"/>
        </a:p>
      </dgm:t>
    </dgm:pt>
    <dgm:pt modelId="{313D2207-F94F-47B9-9622-9981FFA95ABD}" type="pres">
      <dgm:prSet presAssocID="{0CE133C8-D0CC-4336-9E42-6D856A0CE628}" presName="node" presStyleLbl="node1" presStyleIdx="2" presStyleCnt="4" custScaleX="241606" custScaleY="89004" custRadScaleRad="99688" custRadScaleInc="28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B29FCB-E528-4BE3-A79A-793FCCF4FB86}" type="pres">
      <dgm:prSet presAssocID="{0CE133C8-D0CC-4336-9E42-6D856A0CE628}" presName="dummy" presStyleCnt="0"/>
      <dgm:spPr/>
    </dgm:pt>
    <dgm:pt modelId="{681535B0-5FEF-4AC7-85B4-D15E0DC226EB}" type="pres">
      <dgm:prSet presAssocID="{B9ED750F-D04B-4E88-8EF7-746E6B171956}" presName="sibTrans" presStyleLbl="sibTrans2D1" presStyleIdx="2" presStyleCnt="4"/>
      <dgm:spPr/>
      <dgm:t>
        <a:bodyPr/>
        <a:lstStyle/>
        <a:p>
          <a:endParaRPr lang="ru-RU"/>
        </a:p>
      </dgm:t>
    </dgm:pt>
    <dgm:pt modelId="{2EC953A7-5D9C-4C5C-B7E7-E2109D530BE9}" type="pres">
      <dgm:prSet presAssocID="{B6D3FCB2-1866-414B-9B40-DFE2D7B69A8B}" presName="node" presStyleLbl="node1" presStyleIdx="3" presStyleCnt="4" custScaleX="203758" custScaleY="104119" custRadScaleRad="119160" custRadScaleInc="-1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1279FE-B7F5-4265-BB47-BD09F0F28A96}" type="pres">
      <dgm:prSet presAssocID="{B6D3FCB2-1866-414B-9B40-DFE2D7B69A8B}" presName="dummy" presStyleCnt="0"/>
      <dgm:spPr/>
    </dgm:pt>
    <dgm:pt modelId="{8FAB6230-C742-4827-839C-0E29FD518F5C}" type="pres">
      <dgm:prSet presAssocID="{D36658BD-94A9-4BD5-B619-E8DD04C8E320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C52FCFCE-D947-4A49-97AB-17C165584649}" srcId="{F67C04BE-886A-41DA-97D9-0EA74EC92C1F}" destId="{E7318BEA-E737-46B8-B9E6-C64C42E3758F}" srcOrd="0" destOrd="0" parTransId="{951CAD95-BC37-4C6F-A0DA-0A2713713971}" sibTransId="{64451B82-1439-4631-A49D-3CBBA553CFA1}"/>
    <dgm:cxn modelId="{3A105214-EFA3-4E75-A997-627545FD35B1}" type="presOf" srcId="{D36658BD-94A9-4BD5-B619-E8DD04C8E320}" destId="{8FAB6230-C742-4827-839C-0E29FD518F5C}" srcOrd="0" destOrd="0" presId="urn:microsoft.com/office/officeart/2005/8/layout/radial6"/>
    <dgm:cxn modelId="{BA7AEACB-A31C-4E3A-9F93-26B86B91D684}" type="presOf" srcId="{E9997DAD-CB0F-4D52-BACC-AEC9B9CF0411}" destId="{C929B171-47E6-4C1F-A794-36C810CCD363}" srcOrd="0" destOrd="0" presId="urn:microsoft.com/office/officeart/2005/8/layout/radial6"/>
    <dgm:cxn modelId="{B3F9784B-139F-4913-9D3B-82CBD94F2402}" srcId="{268029DD-6C85-41A1-B114-10F69A8A61AD}" destId="{A991910C-CACC-4F63-9F1C-19F585933408}" srcOrd="1" destOrd="0" parTransId="{378BF8DB-8FB7-45E7-A25D-D425F1A47E59}" sibTransId="{8D868F52-CD98-4CA7-8D6D-3082C0C9513D}"/>
    <dgm:cxn modelId="{E309533D-B0A0-4510-87EB-F1127A7DA581}" type="presOf" srcId="{B6D3FCB2-1866-414B-9B40-DFE2D7B69A8B}" destId="{2EC953A7-5D9C-4C5C-B7E7-E2109D530BE9}" srcOrd="0" destOrd="0" presId="urn:microsoft.com/office/officeart/2005/8/layout/radial6"/>
    <dgm:cxn modelId="{254C7247-31E5-4832-A57D-3B60A7E6B495}" type="presOf" srcId="{B9ED750F-D04B-4E88-8EF7-746E6B171956}" destId="{681535B0-5FEF-4AC7-85B4-D15E0DC226EB}" srcOrd="0" destOrd="0" presId="urn:microsoft.com/office/officeart/2005/8/layout/radial6"/>
    <dgm:cxn modelId="{7C73F9C3-AB5C-4E16-8338-5EC0D5D4FCB2}" srcId="{F67C04BE-886A-41DA-97D9-0EA74EC92C1F}" destId="{B6D3FCB2-1866-414B-9B40-DFE2D7B69A8B}" srcOrd="3" destOrd="0" parTransId="{14A41BBF-05CE-4089-B781-0AF9A13D6392}" sibTransId="{D36658BD-94A9-4BD5-B619-E8DD04C8E320}"/>
    <dgm:cxn modelId="{EC8C8A09-A22F-408E-90E9-6801EFC2D60F}" type="presOf" srcId="{F67C04BE-886A-41DA-97D9-0EA74EC92C1F}" destId="{FFACF8A9-F75B-4E96-9E7D-7720C0E96538}" srcOrd="0" destOrd="0" presId="urn:microsoft.com/office/officeart/2005/8/layout/radial6"/>
    <dgm:cxn modelId="{132B4A08-A208-4626-B414-087837C293BF}" srcId="{268029DD-6C85-41A1-B114-10F69A8A61AD}" destId="{F67C04BE-886A-41DA-97D9-0EA74EC92C1F}" srcOrd="0" destOrd="0" parTransId="{E05C0372-1E85-4B89-87E0-7C0FFF9D0E85}" sibTransId="{4B790FC2-4E61-4BAB-9941-5B76CA5D1164}"/>
    <dgm:cxn modelId="{D1ECA509-9DD5-485D-8952-1EE02FB94645}" type="presOf" srcId="{E7318BEA-E737-46B8-B9E6-C64C42E3758F}" destId="{CB92A2BE-EEF4-44BF-B63C-18A23DAD4470}" srcOrd="0" destOrd="0" presId="urn:microsoft.com/office/officeart/2005/8/layout/radial6"/>
    <dgm:cxn modelId="{78A0F176-FA7E-425B-A4DB-09CDFC66F84A}" type="presOf" srcId="{D255A1AE-FDE0-4201-BDCC-37C22F3A9B76}" destId="{78343E6C-5069-4595-8C21-27A2DDA21820}" srcOrd="0" destOrd="0" presId="urn:microsoft.com/office/officeart/2005/8/layout/radial6"/>
    <dgm:cxn modelId="{2FBC8095-85E3-4DAE-AE4C-E9FB061527E8}" type="presOf" srcId="{0CE133C8-D0CC-4336-9E42-6D856A0CE628}" destId="{313D2207-F94F-47B9-9622-9981FFA95ABD}" srcOrd="0" destOrd="0" presId="urn:microsoft.com/office/officeart/2005/8/layout/radial6"/>
    <dgm:cxn modelId="{FF71855B-7A09-4743-AFB5-AF8B9010908C}" srcId="{F67C04BE-886A-41DA-97D9-0EA74EC92C1F}" destId="{D255A1AE-FDE0-4201-BDCC-37C22F3A9B76}" srcOrd="1" destOrd="0" parTransId="{FB0BE032-364A-496C-9C09-CF562DF79A44}" sibTransId="{E9997DAD-CB0F-4D52-BACC-AEC9B9CF0411}"/>
    <dgm:cxn modelId="{D3080599-D118-43E6-B4EE-BB5CFC7C8774}" type="presOf" srcId="{64451B82-1439-4631-A49D-3CBBA553CFA1}" destId="{9F6F58E7-CF76-40CB-9468-CAAD5E712D3F}" srcOrd="0" destOrd="0" presId="urn:microsoft.com/office/officeart/2005/8/layout/radial6"/>
    <dgm:cxn modelId="{90298D5B-68DB-4CD9-B790-C4F4A72B9F72}" type="presOf" srcId="{268029DD-6C85-41A1-B114-10F69A8A61AD}" destId="{F830613B-84B7-4BE5-8173-4F82433F5306}" srcOrd="0" destOrd="0" presId="urn:microsoft.com/office/officeart/2005/8/layout/radial6"/>
    <dgm:cxn modelId="{04C5D884-613C-4B98-8E33-FFAC2CB51F08}" srcId="{F67C04BE-886A-41DA-97D9-0EA74EC92C1F}" destId="{0CE133C8-D0CC-4336-9E42-6D856A0CE628}" srcOrd="2" destOrd="0" parTransId="{AC8F2476-9462-4085-8D1E-8A49C8B8FF9C}" sibTransId="{B9ED750F-D04B-4E88-8EF7-746E6B171956}"/>
    <dgm:cxn modelId="{FB8EB470-CCC3-4912-8EFA-10669AB50870}" type="presParOf" srcId="{F830613B-84B7-4BE5-8173-4F82433F5306}" destId="{FFACF8A9-F75B-4E96-9E7D-7720C0E96538}" srcOrd="0" destOrd="0" presId="urn:microsoft.com/office/officeart/2005/8/layout/radial6"/>
    <dgm:cxn modelId="{B80DBCDD-B054-4B59-95F4-2BF711DCDAAA}" type="presParOf" srcId="{F830613B-84B7-4BE5-8173-4F82433F5306}" destId="{CB92A2BE-EEF4-44BF-B63C-18A23DAD4470}" srcOrd="1" destOrd="0" presId="urn:microsoft.com/office/officeart/2005/8/layout/radial6"/>
    <dgm:cxn modelId="{3387FCCF-8D77-42D0-BD42-F499EC2A392A}" type="presParOf" srcId="{F830613B-84B7-4BE5-8173-4F82433F5306}" destId="{ECC869E5-56CB-4B02-9B97-EF77168830F7}" srcOrd="2" destOrd="0" presId="urn:microsoft.com/office/officeart/2005/8/layout/radial6"/>
    <dgm:cxn modelId="{7EC478D5-F9B7-4B07-A9E7-2E073518FB00}" type="presParOf" srcId="{F830613B-84B7-4BE5-8173-4F82433F5306}" destId="{9F6F58E7-CF76-40CB-9468-CAAD5E712D3F}" srcOrd="3" destOrd="0" presId="urn:microsoft.com/office/officeart/2005/8/layout/radial6"/>
    <dgm:cxn modelId="{9915BE75-14EE-4A30-8CF5-C54ED202A651}" type="presParOf" srcId="{F830613B-84B7-4BE5-8173-4F82433F5306}" destId="{78343E6C-5069-4595-8C21-27A2DDA21820}" srcOrd="4" destOrd="0" presId="urn:microsoft.com/office/officeart/2005/8/layout/radial6"/>
    <dgm:cxn modelId="{0E34056A-F87C-4314-A270-74CC1C51F754}" type="presParOf" srcId="{F830613B-84B7-4BE5-8173-4F82433F5306}" destId="{F44F3973-D7E4-40F0-8DC1-8F71805EC08F}" srcOrd="5" destOrd="0" presId="urn:microsoft.com/office/officeart/2005/8/layout/radial6"/>
    <dgm:cxn modelId="{FD6C3ADC-DCC3-484D-B090-120EC0A55D6A}" type="presParOf" srcId="{F830613B-84B7-4BE5-8173-4F82433F5306}" destId="{C929B171-47E6-4C1F-A794-36C810CCD363}" srcOrd="6" destOrd="0" presId="urn:microsoft.com/office/officeart/2005/8/layout/radial6"/>
    <dgm:cxn modelId="{349B4BAA-4CA1-4016-ADB7-4F921932E4C3}" type="presParOf" srcId="{F830613B-84B7-4BE5-8173-4F82433F5306}" destId="{313D2207-F94F-47B9-9622-9981FFA95ABD}" srcOrd="7" destOrd="0" presId="urn:microsoft.com/office/officeart/2005/8/layout/radial6"/>
    <dgm:cxn modelId="{D57CCED1-3FA7-4D41-B96A-2E611EFA67A0}" type="presParOf" srcId="{F830613B-84B7-4BE5-8173-4F82433F5306}" destId="{42B29FCB-E528-4BE3-A79A-793FCCF4FB86}" srcOrd="8" destOrd="0" presId="urn:microsoft.com/office/officeart/2005/8/layout/radial6"/>
    <dgm:cxn modelId="{CDFB4B01-074A-49B9-A390-91E06EE9461E}" type="presParOf" srcId="{F830613B-84B7-4BE5-8173-4F82433F5306}" destId="{681535B0-5FEF-4AC7-85B4-D15E0DC226EB}" srcOrd="9" destOrd="0" presId="urn:microsoft.com/office/officeart/2005/8/layout/radial6"/>
    <dgm:cxn modelId="{3F7C52C9-4E14-4C14-93D4-AE7BD221AB8C}" type="presParOf" srcId="{F830613B-84B7-4BE5-8173-4F82433F5306}" destId="{2EC953A7-5D9C-4C5C-B7E7-E2109D530BE9}" srcOrd="10" destOrd="0" presId="urn:microsoft.com/office/officeart/2005/8/layout/radial6"/>
    <dgm:cxn modelId="{A42048F1-6131-4283-9EB7-6C2A7AD3FB42}" type="presParOf" srcId="{F830613B-84B7-4BE5-8173-4F82433F5306}" destId="{281279FE-B7F5-4265-BB47-BD09F0F28A96}" srcOrd="11" destOrd="0" presId="urn:microsoft.com/office/officeart/2005/8/layout/radial6"/>
    <dgm:cxn modelId="{6003ABF3-122F-42D3-B35E-394E977162D7}" type="presParOf" srcId="{F830613B-84B7-4BE5-8173-4F82433F5306}" destId="{8FAB6230-C742-4827-839C-0E29FD518F5C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727EFA-CFB5-4211-A546-77B9DE1466BE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A8061F-D5FA-48BA-9C05-9F33C4B4660C}">
      <dgm:prSet phldrT="[Текст]" custT="1"/>
      <dgm:spPr>
        <a:solidFill>
          <a:srgbClr val="FFCCFF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100" b="1" dirty="0" smtClean="0">
              <a:solidFill>
                <a:schemeClr val="tx1"/>
              </a:solidFill>
            </a:rPr>
            <a:t>планирование учебного сотрудничества с учителем и сверстниками</a:t>
          </a:r>
          <a:endParaRPr lang="ru-RU" sz="1100" b="1" dirty="0">
            <a:solidFill>
              <a:schemeClr val="tx1"/>
            </a:solidFill>
          </a:endParaRPr>
        </a:p>
      </dgm:t>
    </dgm:pt>
    <dgm:pt modelId="{6DA6BC1B-404B-4402-B7C1-BB174877A352}" type="parTrans" cxnId="{9DAA7384-71F0-447E-A543-E534C2F203C1}">
      <dgm:prSet/>
      <dgm:spPr/>
      <dgm:t>
        <a:bodyPr/>
        <a:lstStyle/>
        <a:p>
          <a:endParaRPr lang="ru-RU"/>
        </a:p>
      </dgm:t>
    </dgm:pt>
    <dgm:pt modelId="{7C78972E-25D1-41C4-8A75-B1735AF6A3FC}" type="sibTrans" cxnId="{9DAA7384-71F0-447E-A543-E534C2F203C1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34F1D0BB-9684-4EAF-BB22-8C41A458DF89}">
      <dgm:prSet phldrT="[Текст]" custT="1"/>
      <dgm:spPr>
        <a:solidFill>
          <a:srgbClr val="FFCCFF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100" b="1" dirty="0" smtClean="0">
              <a:solidFill>
                <a:schemeClr val="tx1"/>
              </a:solidFill>
            </a:rPr>
            <a:t>разрешение конфликтов</a:t>
          </a:r>
          <a:endParaRPr lang="ru-RU" sz="1100" b="1" dirty="0">
            <a:solidFill>
              <a:schemeClr val="tx1"/>
            </a:solidFill>
          </a:endParaRPr>
        </a:p>
      </dgm:t>
    </dgm:pt>
    <dgm:pt modelId="{E6DCAFB8-BB65-4F50-8D38-A8D9F7060EE6}" type="parTrans" cxnId="{72383EC1-50E1-422D-AA71-5DFA88CA9A94}">
      <dgm:prSet/>
      <dgm:spPr/>
      <dgm:t>
        <a:bodyPr/>
        <a:lstStyle/>
        <a:p>
          <a:endParaRPr lang="ru-RU"/>
        </a:p>
      </dgm:t>
    </dgm:pt>
    <dgm:pt modelId="{66C2E842-E8FE-43C8-AA2C-F5A6DCB0D5DF}" type="sibTrans" cxnId="{72383EC1-50E1-422D-AA71-5DFA88CA9A94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79D6660F-3BCE-4C06-B563-ABBBE60A9B37}">
      <dgm:prSet phldrT="[Текст]" custT="1"/>
      <dgm:spPr>
        <a:solidFill>
          <a:srgbClr val="FFCCFF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100" b="1" dirty="0" smtClean="0">
              <a:solidFill>
                <a:schemeClr val="tx1"/>
              </a:solidFill>
            </a:rPr>
            <a:t>постановка вопросов — инициативное сотрудничество</a:t>
          </a:r>
          <a:endParaRPr lang="ru-RU" sz="1100" b="1" dirty="0">
            <a:solidFill>
              <a:schemeClr val="tx1"/>
            </a:solidFill>
          </a:endParaRPr>
        </a:p>
      </dgm:t>
    </dgm:pt>
    <dgm:pt modelId="{5DC1C880-A4D0-4866-A893-668DD8F8040E}" type="parTrans" cxnId="{C27F8CA0-3904-4C79-8057-C326B122EB78}">
      <dgm:prSet/>
      <dgm:spPr/>
      <dgm:t>
        <a:bodyPr/>
        <a:lstStyle/>
        <a:p>
          <a:endParaRPr lang="ru-RU"/>
        </a:p>
      </dgm:t>
    </dgm:pt>
    <dgm:pt modelId="{9E004C6E-552C-4299-88F6-41FCBF6CCD39}" type="sibTrans" cxnId="{C27F8CA0-3904-4C79-8057-C326B122EB78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4901B45D-83B7-4710-9D5F-BCB50B5DBDE7}">
      <dgm:prSet custT="1"/>
      <dgm:spPr>
        <a:solidFill>
          <a:srgbClr val="FFCCFF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100" b="1" dirty="0" smtClean="0">
              <a:solidFill>
                <a:schemeClr val="tx1"/>
              </a:solidFill>
            </a:rPr>
            <a:t>управление поведением партнёра</a:t>
          </a:r>
          <a:endParaRPr lang="ru-RU" sz="1100" b="1" dirty="0">
            <a:solidFill>
              <a:schemeClr val="tx1"/>
            </a:solidFill>
          </a:endParaRPr>
        </a:p>
      </dgm:t>
    </dgm:pt>
    <dgm:pt modelId="{79EDD6D9-DE5A-46D3-A5DD-A1F952B8F92A}" type="parTrans" cxnId="{6EE704D4-32F5-4475-9AED-BE5107D97FC5}">
      <dgm:prSet/>
      <dgm:spPr/>
      <dgm:t>
        <a:bodyPr/>
        <a:lstStyle/>
        <a:p>
          <a:endParaRPr lang="ru-RU"/>
        </a:p>
      </dgm:t>
    </dgm:pt>
    <dgm:pt modelId="{69B1A502-7872-4111-A6BE-5EC325352876}" type="sibTrans" cxnId="{6EE704D4-32F5-4475-9AED-BE5107D97FC5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1BB2F1AE-F0AF-4982-B831-074480F5DBE8}">
      <dgm:prSet custT="1"/>
      <dgm:spPr>
        <a:solidFill>
          <a:srgbClr val="FFCCFF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000" b="1" dirty="0" smtClean="0">
              <a:solidFill>
                <a:schemeClr val="tx1"/>
              </a:solidFill>
            </a:rPr>
            <a:t>умение с </a:t>
          </a:r>
          <a:r>
            <a:rPr lang="ru-RU" sz="1100" b="1" dirty="0" smtClean="0">
              <a:solidFill>
                <a:schemeClr val="tx1"/>
              </a:solidFill>
            </a:rPr>
            <a:t>достаточной полнотой и точностью выражать свои мысли</a:t>
          </a:r>
          <a:endParaRPr lang="ru-RU" sz="1100" b="1" dirty="0">
            <a:solidFill>
              <a:schemeClr val="tx1"/>
            </a:solidFill>
          </a:endParaRPr>
        </a:p>
      </dgm:t>
    </dgm:pt>
    <dgm:pt modelId="{D09DA65C-96C1-424D-84AE-7B09FA908301}" type="parTrans" cxnId="{15832167-6799-45EF-BD75-5DF023A49A95}">
      <dgm:prSet/>
      <dgm:spPr/>
      <dgm:t>
        <a:bodyPr/>
        <a:lstStyle/>
        <a:p>
          <a:endParaRPr lang="ru-RU"/>
        </a:p>
      </dgm:t>
    </dgm:pt>
    <dgm:pt modelId="{AE7DCF93-E37B-4C5F-A4AE-3E1E82139B8E}" type="sibTrans" cxnId="{15832167-6799-45EF-BD75-5DF023A49A95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FCA5F72C-365C-4D54-9E39-262A3236AEDB}" type="pres">
      <dgm:prSet presAssocID="{1E727EFA-CFB5-4211-A546-77B9DE1466B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AF511F-EE5A-4219-858C-1A54F4776139}" type="pres">
      <dgm:prSet presAssocID="{CDA8061F-D5FA-48BA-9C05-9F33C4B4660C}" presName="node" presStyleLbl="node1" presStyleIdx="0" presStyleCnt="5" custRadScaleRad="97267" custRadScaleInc="253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F7F414-CA3C-41B4-82A1-DABBEFA9D6B0}" type="pres">
      <dgm:prSet presAssocID="{CDA8061F-D5FA-48BA-9C05-9F33C4B4660C}" presName="spNode" presStyleCnt="0"/>
      <dgm:spPr/>
    </dgm:pt>
    <dgm:pt modelId="{E8547E03-2894-4293-8232-CCE4038E45C9}" type="pres">
      <dgm:prSet presAssocID="{7C78972E-25D1-41C4-8A75-B1735AF6A3FC}" presName="sibTrans" presStyleLbl="sibTrans1D1" presStyleIdx="0" presStyleCnt="5"/>
      <dgm:spPr/>
      <dgm:t>
        <a:bodyPr/>
        <a:lstStyle/>
        <a:p>
          <a:endParaRPr lang="ru-RU"/>
        </a:p>
      </dgm:t>
    </dgm:pt>
    <dgm:pt modelId="{C255BAA7-698A-47DF-940A-5B4D92329BAC}" type="pres">
      <dgm:prSet presAssocID="{34F1D0BB-9684-4EAF-BB22-8C41A458DF89}" presName="node" presStyleLbl="node1" presStyleIdx="1" presStyleCnt="5" custRadScaleRad="113125" custRadScaleInc="173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7A904C-D8CE-419E-B914-98B3D7485D06}" type="pres">
      <dgm:prSet presAssocID="{34F1D0BB-9684-4EAF-BB22-8C41A458DF89}" presName="spNode" presStyleCnt="0"/>
      <dgm:spPr/>
    </dgm:pt>
    <dgm:pt modelId="{C8D84B36-2486-4377-B3CA-C4942A70405E}" type="pres">
      <dgm:prSet presAssocID="{66C2E842-E8FE-43C8-AA2C-F5A6DCB0D5DF}" presName="sibTrans" presStyleLbl="sibTrans1D1" presStyleIdx="1" presStyleCnt="5"/>
      <dgm:spPr/>
      <dgm:t>
        <a:bodyPr/>
        <a:lstStyle/>
        <a:p>
          <a:endParaRPr lang="ru-RU"/>
        </a:p>
      </dgm:t>
    </dgm:pt>
    <dgm:pt modelId="{1DA8FE78-6FBF-4140-862D-E9B9D90DD075}" type="pres">
      <dgm:prSet presAssocID="{1BB2F1AE-F0AF-4982-B831-074480F5DBE8}" presName="node" presStyleLbl="node1" presStyleIdx="2" presStyleCnt="5" custRadScaleRad="93845" custRadScaleInc="-270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796F8B-DA70-4A43-A48C-9D0BB8554260}" type="pres">
      <dgm:prSet presAssocID="{1BB2F1AE-F0AF-4982-B831-074480F5DBE8}" presName="spNode" presStyleCnt="0"/>
      <dgm:spPr/>
    </dgm:pt>
    <dgm:pt modelId="{712743A7-4AA7-4809-BA41-E8A29AC4CDD2}" type="pres">
      <dgm:prSet presAssocID="{AE7DCF93-E37B-4C5F-A4AE-3E1E82139B8E}" presName="sibTrans" presStyleLbl="sibTrans1D1" presStyleIdx="2" presStyleCnt="5"/>
      <dgm:spPr/>
      <dgm:t>
        <a:bodyPr/>
        <a:lstStyle/>
        <a:p>
          <a:endParaRPr lang="ru-RU"/>
        </a:p>
      </dgm:t>
    </dgm:pt>
    <dgm:pt modelId="{F3B93323-8A2C-43A2-BA44-FA2D6BC07B3C}" type="pres">
      <dgm:prSet presAssocID="{4901B45D-83B7-4710-9D5F-BCB50B5DBDE7}" presName="node" presStyleLbl="node1" presStyleIdx="3" presStyleCnt="5" custRadScaleRad="96350" custRadScaleInc="669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C232C5-D603-4443-95F0-9D8FCCAC0B21}" type="pres">
      <dgm:prSet presAssocID="{4901B45D-83B7-4710-9D5F-BCB50B5DBDE7}" presName="spNode" presStyleCnt="0"/>
      <dgm:spPr/>
    </dgm:pt>
    <dgm:pt modelId="{F9B64687-3F88-4C40-8C25-F214904C6055}" type="pres">
      <dgm:prSet presAssocID="{69B1A502-7872-4111-A6BE-5EC325352876}" presName="sibTrans" presStyleLbl="sibTrans1D1" presStyleIdx="3" presStyleCnt="5"/>
      <dgm:spPr/>
      <dgm:t>
        <a:bodyPr/>
        <a:lstStyle/>
        <a:p>
          <a:endParaRPr lang="ru-RU"/>
        </a:p>
      </dgm:t>
    </dgm:pt>
    <dgm:pt modelId="{71627173-F1E9-47CC-A397-681D4D8E22E4}" type="pres">
      <dgm:prSet presAssocID="{79D6660F-3BCE-4C06-B563-ABBBE60A9B3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3180BC-2099-4BC0-BFCD-3A2F73204E97}" type="pres">
      <dgm:prSet presAssocID="{79D6660F-3BCE-4C06-B563-ABBBE60A9B37}" presName="spNode" presStyleCnt="0"/>
      <dgm:spPr/>
    </dgm:pt>
    <dgm:pt modelId="{43BDE92B-2CDE-4EBB-8BEF-E9672C011D20}" type="pres">
      <dgm:prSet presAssocID="{9E004C6E-552C-4299-88F6-41FCBF6CCD39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741F3FEC-B1B8-440D-BF82-F7DFEB889EDF}" type="presOf" srcId="{AE7DCF93-E37B-4C5F-A4AE-3E1E82139B8E}" destId="{712743A7-4AA7-4809-BA41-E8A29AC4CDD2}" srcOrd="0" destOrd="0" presId="urn:microsoft.com/office/officeart/2005/8/layout/cycle6"/>
    <dgm:cxn modelId="{44500C16-60F9-48F3-A0BC-739BF10F9FB4}" type="presOf" srcId="{7C78972E-25D1-41C4-8A75-B1735AF6A3FC}" destId="{E8547E03-2894-4293-8232-CCE4038E45C9}" srcOrd="0" destOrd="0" presId="urn:microsoft.com/office/officeart/2005/8/layout/cycle6"/>
    <dgm:cxn modelId="{9DAA7384-71F0-447E-A543-E534C2F203C1}" srcId="{1E727EFA-CFB5-4211-A546-77B9DE1466BE}" destId="{CDA8061F-D5FA-48BA-9C05-9F33C4B4660C}" srcOrd="0" destOrd="0" parTransId="{6DA6BC1B-404B-4402-B7C1-BB174877A352}" sibTransId="{7C78972E-25D1-41C4-8A75-B1735AF6A3FC}"/>
    <dgm:cxn modelId="{15832167-6799-45EF-BD75-5DF023A49A95}" srcId="{1E727EFA-CFB5-4211-A546-77B9DE1466BE}" destId="{1BB2F1AE-F0AF-4982-B831-074480F5DBE8}" srcOrd="2" destOrd="0" parTransId="{D09DA65C-96C1-424D-84AE-7B09FA908301}" sibTransId="{AE7DCF93-E37B-4C5F-A4AE-3E1E82139B8E}"/>
    <dgm:cxn modelId="{D829488F-3722-4F97-BA9B-B441A12E9F2D}" type="presOf" srcId="{1BB2F1AE-F0AF-4982-B831-074480F5DBE8}" destId="{1DA8FE78-6FBF-4140-862D-E9B9D90DD075}" srcOrd="0" destOrd="0" presId="urn:microsoft.com/office/officeart/2005/8/layout/cycle6"/>
    <dgm:cxn modelId="{6EFA3D4D-6606-490F-8677-B9F79F81A08E}" type="presOf" srcId="{79D6660F-3BCE-4C06-B563-ABBBE60A9B37}" destId="{71627173-F1E9-47CC-A397-681D4D8E22E4}" srcOrd="0" destOrd="0" presId="urn:microsoft.com/office/officeart/2005/8/layout/cycle6"/>
    <dgm:cxn modelId="{EE74DA3C-CACC-40E5-8228-0C5E89A7112D}" type="presOf" srcId="{66C2E842-E8FE-43C8-AA2C-F5A6DCB0D5DF}" destId="{C8D84B36-2486-4377-B3CA-C4942A70405E}" srcOrd="0" destOrd="0" presId="urn:microsoft.com/office/officeart/2005/8/layout/cycle6"/>
    <dgm:cxn modelId="{EDBF9D9D-A98C-4F50-89BA-378DEDBC565E}" type="presOf" srcId="{69B1A502-7872-4111-A6BE-5EC325352876}" destId="{F9B64687-3F88-4C40-8C25-F214904C6055}" srcOrd="0" destOrd="0" presId="urn:microsoft.com/office/officeart/2005/8/layout/cycle6"/>
    <dgm:cxn modelId="{6EE704D4-32F5-4475-9AED-BE5107D97FC5}" srcId="{1E727EFA-CFB5-4211-A546-77B9DE1466BE}" destId="{4901B45D-83B7-4710-9D5F-BCB50B5DBDE7}" srcOrd="3" destOrd="0" parTransId="{79EDD6D9-DE5A-46D3-A5DD-A1F952B8F92A}" sibTransId="{69B1A502-7872-4111-A6BE-5EC325352876}"/>
    <dgm:cxn modelId="{C27F8CA0-3904-4C79-8057-C326B122EB78}" srcId="{1E727EFA-CFB5-4211-A546-77B9DE1466BE}" destId="{79D6660F-3BCE-4C06-B563-ABBBE60A9B37}" srcOrd="4" destOrd="0" parTransId="{5DC1C880-A4D0-4866-A893-668DD8F8040E}" sibTransId="{9E004C6E-552C-4299-88F6-41FCBF6CCD39}"/>
    <dgm:cxn modelId="{72383EC1-50E1-422D-AA71-5DFA88CA9A94}" srcId="{1E727EFA-CFB5-4211-A546-77B9DE1466BE}" destId="{34F1D0BB-9684-4EAF-BB22-8C41A458DF89}" srcOrd="1" destOrd="0" parTransId="{E6DCAFB8-BB65-4F50-8D38-A8D9F7060EE6}" sibTransId="{66C2E842-E8FE-43C8-AA2C-F5A6DCB0D5DF}"/>
    <dgm:cxn modelId="{0EEDF477-5C96-4871-A5C7-9C23EC553D79}" type="presOf" srcId="{9E004C6E-552C-4299-88F6-41FCBF6CCD39}" destId="{43BDE92B-2CDE-4EBB-8BEF-E9672C011D20}" srcOrd="0" destOrd="0" presId="urn:microsoft.com/office/officeart/2005/8/layout/cycle6"/>
    <dgm:cxn modelId="{61099B36-856B-4BEA-A2C5-C326987F91B4}" type="presOf" srcId="{34F1D0BB-9684-4EAF-BB22-8C41A458DF89}" destId="{C255BAA7-698A-47DF-940A-5B4D92329BAC}" srcOrd="0" destOrd="0" presId="urn:microsoft.com/office/officeart/2005/8/layout/cycle6"/>
    <dgm:cxn modelId="{1CFFB458-B2CA-4F63-BFD4-93F5BC159570}" type="presOf" srcId="{4901B45D-83B7-4710-9D5F-BCB50B5DBDE7}" destId="{F3B93323-8A2C-43A2-BA44-FA2D6BC07B3C}" srcOrd="0" destOrd="0" presId="urn:microsoft.com/office/officeart/2005/8/layout/cycle6"/>
    <dgm:cxn modelId="{1DD5AC81-1C29-43D6-8966-2CB12F455C7F}" type="presOf" srcId="{CDA8061F-D5FA-48BA-9C05-9F33C4B4660C}" destId="{BAAF511F-EE5A-4219-858C-1A54F4776139}" srcOrd="0" destOrd="0" presId="urn:microsoft.com/office/officeart/2005/8/layout/cycle6"/>
    <dgm:cxn modelId="{CDF8BE6F-DE2E-40AC-8789-BD88F8A9BC11}" type="presOf" srcId="{1E727EFA-CFB5-4211-A546-77B9DE1466BE}" destId="{FCA5F72C-365C-4D54-9E39-262A3236AEDB}" srcOrd="0" destOrd="0" presId="urn:microsoft.com/office/officeart/2005/8/layout/cycle6"/>
    <dgm:cxn modelId="{97FB1A57-2561-4687-8213-F581F1DC3728}" type="presParOf" srcId="{FCA5F72C-365C-4D54-9E39-262A3236AEDB}" destId="{BAAF511F-EE5A-4219-858C-1A54F4776139}" srcOrd="0" destOrd="0" presId="urn:microsoft.com/office/officeart/2005/8/layout/cycle6"/>
    <dgm:cxn modelId="{9F8F15DE-32D0-44EA-83A1-31991FA9E0F1}" type="presParOf" srcId="{FCA5F72C-365C-4D54-9E39-262A3236AEDB}" destId="{C1F7F414-CA3C-41B4-82A1-DABBEFA9D6B0}" srcOrd="1" destOrd="0" presId="urn:microsoft.com/office/officeart/2005/8/layout/cycle6"/>
    <dgm:cxn modelId="{D8C9025D-77CD-42BF-A2BA-AAC17F7B6281}" type="presParOf" srcId="{FCA5F72C-365C-4D54-9E39-262A3236AEDB}" destId="{E8547E03-2894-4293-8232-CCE4038E45C9}" srcOrd="2" destOrd="0" presId="urn:microsoft.com/office/officeart/2005/8/layout/cycle6"/>
    <dgm:cxn modelId="{CDC79762-9F01-4F70-BC85-D3A1AA3F31FA}" type="presParOf" srcId="{FCA5F72C-365C-4D54-9E39-262A3236AEDB}" destId="{C255BAA7-698A-47DF-940A-5B4D92329BAC}" srcOrd="3" destOrd="0" presId="urn:microsoft.com/office/officeart/2005/8/layout/cycle6"/>
    <dgm:cxn modelId="{72DAFF32-AE9A-42B3-8552-A807D715A35E}" type="presParOf" srcId="{FCA5F72C-365C-4D54-9E39-262A3236AEDB}" destId="{DD7A904C-D8CE-419E-B914-98B3D7485D06}" srcOrd="4" destOrd="0" presId="urn:microsoft.com/office/officeart/2005/8/layout/cycle6"/>
    <dgm:cxn modelId="{07C94B2E-BECF-42BA-B88F-4CAAB1A46B77}" type="presParOf" srcId="{FCA5F72C-365C-4D54-9E39-262A3236AEDB}" destId="{C8D84B36-2486-4377-B3CA-C4942A70405E}" srcOrd="5" destOrd="0" presId="urn:microsoft.com/office/officeart/2005/8/layout/cycle6"/>
    <dgm:cxn modelId="{B8671128-C3DA-40C4-BE24-159BBCB8EF91}" type="presParOf" srcId="{FCA5F72C-365C-4D54-9E39-262A3236AEDB}" destId="{1DA8FE78-6FBF-4140-862D-E9B9D90DD075}" srcOrd="6" destOrd="0" presId="urn:microsoft.com/office/officeart/2005/8/layout/cycle6"/>
    <dgm:cxn modelId="{9AB298EA-8D3F-4D82-9A60-D2660242A57A}" type="presParOf" srcId="{FCA5F72C-365C-4D54-9E39-262A3236AEDB}" destId="{E3796F8B-DA70-4A43-A48C-9D0BB8554260}" srcOrd="7" destOrd="0" presId="urn:microsoft.com/office/officeart/2005/8/layout/cycle6"/>
    <dgm:cxn modelId="{0DD924A0-48A2-462A-AFEC-E8F9D6A1FE59}" type="presParOf" srcId="{FCA5F72C-365C-4D54-9E39-262A3236AEDB}" destId="{712743A7-4AA7-4809-BA41-E8A29AC4CDD2}" srcOrd="8" destOrd="0" presId="urn:microsoft.com/office/officeart/2005/8/layout/cycle6"/>
    <dgm:cxn modelId="{048F30E2-32AB-4754-BC41-7A856AC77CC4}" type="presParOf" srcId="{FCA5F72C-365C-4D54-9E39-262A3236AEDB}" destId="{F3B93323-8A2C-43A2-BA44-FA2D6BC07B3C}" srcOrd="9" destOrd="0" presId="urn:microsoft.com/office/officeart/2005/8/layout/cycle6"/>
    <dgm:cxn modelId="{30B4DA38-4AEC-430E-903B-A68BA7166FFB}" type="presParOf" srcId="{FCA5F72C-365C-4D54-9E39-262A3236AEDB}" destId="{D6C232C5-D603-4443-95F0-9D8FCCAC0B21}" srcOrd="10" destOrd="0" presId="urn:microsoft.com/office/officeart/2005/8/layout/cycle6"/>
    <dgm:cxn modelId="{5AC49C42-43FA-4A60-B138-CFF615256D2B}" type="presParOf" srcId="{FCA5F72C-365C-4D54-9E39-262A3236AEDB}" destId="{F9B64687-3F88-4C40-8C25-F214904C6055}" srcOrd="11" destOrd="0" presId="urn:microsoft.com/office/officeart/2005/8/layout/cycle6"/>
    <dgm:cxn modelId="{F2650118-B555-4923-9A5B-B8417B509197}" type="presParOf" srcId="{FCA5F72C-365C-4D54-9E39-262A3236AEDB}" destId="{71627173-F1E9-47CC-A397-681D4D8E22E4}" srcOrd="12" destOrd="0" presId="urn:microsoft.com/office/officeart/2005/8/layout/cycle6"/>
    <dgm:cxn modelId="{F2D63107-25C8-4C11-A360-258150719725}" type="presParOf" srcId="{FCA5F72C-365C-4D54-9E39-262A3236AEDB}" destId="{2A3180BC-2099-4BC0-BFCD-3A2F73204E97}" srcOrd="13" destOrd="0" presId="urn:microsoft.com/office/officeart/2005/8/layout/cycle6"/>
    <dgm:cxn modelId="{DCA8A5A4-AACE-4102-A0BA-B174EAFBBFDC}" type="presParOf" srcId="{FCA5F72C-365C-4D54-9E39-262A3236AEDB}" destId="{43BDE92B-2CDE-4EBB-8BEF-E9672C011D20}" srcOrd="14" destOrd="0" presId="urn:microsoft.com/office/officeart/2005/8/layout/cycle6"/>
  </dgm:cxnLst>
  <dgm:bg>
    <a:blipFill>
      <a:blip xmlns:r="http://schemas.openxmlformats.org/officeDocument/2006/relationships" r:embed="rId1"/>
      <a:stretch>
        <a:fillRect/>
      </a:stretch>
    </a:blipFill>
    <a:effectLst>
      <a:innerShdw blurRad="63500" dist="50800" dir="16200000">
        <a:prstClr val="black">
          <a:alpha val="50000"/>
        </a:prstClr>
      </a:innerShdw>
    </a:effectLst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55D50D9-D353-4773-AC7D-DAA76A218A9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5A955F-B49E-40B5-8A85-9A998E604D32}" type="pres">
      <dgm:prSet presAssocID="{F55D50D9-D353-4773-AC7D-DAA76A218A9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18B25B22-302C-4DC7-BEE1-13AD8E3CE310}" type="presOf" srcId="{F55D50D9-D353-4773-AC7D-DAA76A218A9C}" destId="{8F5A955F-B49E-40B5-8A85-9A998E604D32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A8512C9-300C-48CD-8626-E1E09CD08224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4D6074-1520-41B2-8ED0-D25243F921D1}">
      <dgm:prSet phldrT="[Текст]"/>
      <dgm:spPr>
        <a:solidFill>
          <a:schemeClr val="accent2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 pitchFamily="18" charset="0"/>
            </a:rPr>
            <a:t>Изобретать новые средства физического воспитания  для формирования УУД нецелесообразно,  достаточно обратить внимание на проектирование учебного процесса со следующих позиций</a:t>
          </a:r>
          <a:r>
            <a:rPr lang="ru-RU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/>
          </a:r>
          <a:br>
            <a:rPr lang="ru-RU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</a:b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88894E-ED85-4B92-826C-58C187D8B19A}" type="parTrans" cxnId="{E277EFD5-009F-4E5A-BA79-43BE4E662944}">
      <dgm:prSet/>
      <dgm:spPr/>
      <dgm:t>
        <a:bodyPr/>
        <a:lstStyle/>
        <a:p>
          <a:endParaRPr lang="ru-RU"/>
        </a:p>
      </dgm:t>
    </dgm:pt>
    <dgm:pt modelId="{733FAA22-6AF1-4CE3-8E85-0F410655D91A}" type="sibTrans" cxnId="{E277EFD5-009F-4E5A-BA79-43BE4E662944}">
      <dgm:prSet/>
      <dgm:spPr/>
      <dgm:t>
        <a:bodyPr/>
        <a:lstStyle/>
        <a:p>
          <a:endParaRPr lang="ru-RU"/>
        </a:p>
      </dgm:t>
    </dgm:pt>
    <dgm:pt modelId="{5F89017D-139A-4E1C-9531-3C9F4D803876}">
      <dgm:prSet phldrT="[Текст]" custT="1"/>
      <dgm:spPr>
        <a:solidFill>
          <a:srgbClr val="FDF9A1"/>
        </a:solidFill>
        <a:ln>
          <a:solidFill>
            <a:schemeClr val="tx1"/>
          </a:solidFill>
        </a:ln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</a:rPr>
            <a:t>1 ПОЗИЦИЯ</a:t>
          </a:r>
        </a:p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solidFill>
                <a:schemeClr val="tx1"/>
              </a:solidFill>
              <a:ea typeface="Times New Roman" pitchFamily="18" charset="0"/>
            </a:rPr>
            <a:t>Методика формирования УУД на уроках </a:t>
          </a:r>
          <a:r>
            <a:rPr lang="ru-RU" sz="1400" b="1" dirty="0" err="1" smtClean="0">
              <a:solidFill>
                <a:schemeClr val="tx1"/>
              </a:solidFill>
              <a:ea typeface="Times New Roman" pitchFamily="18" charset="0"/>
            </a:rPr>
            <a:t>фк</a:t>
          </a:r>
          <a:r>
            <a:rPr lang="ru-RU" sz="1400" b="1" dirty="0" smtClean="0">
              <a:solidFill>
                <a:schemeClr val="tx1"/>
              </a:solidFill>
              <a:ea typeface="Times New Roman" pitchFamily="18" charset="0"/>
            </a:rPr>
            <a:t> направлена на самостоятельный поиск решения двигательной задачи, анализ и оценку  двигательных действий, поиск и формулирование цели, а также систематизацию полученных знаний и умений.</a:t>
          </a:r>
          <a:endParaRPr lang="ru-RU" sz="1400" b="1" dirty="0" smtClean="0"/>
        </a:p>
        <a:p>
          <a:endParaRPr lang="ru-RU" dirty="0"/>
        </a:p>
      </dgm:t>
    </dgm:pt>
    <dgm:pt modelId="{63D003D9-879E-44AC-8317-31267F0BC2A8}" type="parTrans" cxnId="{98B43868-7D6C-4313-83BE-5378041B48B3}">
      <dgm:prSet/>
      <dgm:spPr/>
      <dgm:t>
        <a:bodyPr/>
        <a:lstStyle/>
        <a:p>
          <a:endParaRPr lang="ru-RU"/>
        </a:p>
      </dgm:t>
    </dgm:pt>
    <dgm:pt modelId="{C5EEB2C4-CDF1-47E4-8E22-040D9872C197}" type="sibTrans" cxnId="{98B43868-7D6C-4313-83BE-5378041B48B3}">
      <dgm:prSet/>
      <dgm:spPr/>
      <dgm:t>
        <a:bodyPr/>
        <a:lstStyle/>
        <a:p>
          <a:endParaRPr lang="ru-RU"/>
        </a:p>
      </dgm:t>
    </dgm:pt>
    <dgm:pt modelId="{65F758F9-D48D-4BE8-A9F4-3C2796CC08A5}">
      <dgm:prSet phldrT="[Текст]" custT="1"/>
      <dgm:spPr>
        <a:solidFill>
          <a:srgbClr val="FDF9A1"/>
        </a:solidFill>
        <a:ln>
          <a:solidFill>
            <a:schemeClr val="tx1"/>
          </a:solidFill>
        </a:ln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solidFill>
                <a:schemeClr val="tx1"/>
              </a:solidFill>
              <a:ea typeface="Times New Roman" pitchFamily="18" charset="0"/>
            </a:rPr>
            <a:t>Повышение познавательной самостоятельности и творческой активности учащихся </a:t>
          </a:r>
          <a:endParaRPr lang="ru-RU" sz="1400" b="1" dirty="0" smtClean="0"/>
        </a:p>
        <a:p>
          <a:endParaRPr lang="ru-RU" dirty="0"/>
        </a:p>
      </dgm:t>
    </dgm:pt>
    <dgm:pt modelId="{5B6AA886-C045-4BCC-B183-89FB3E402B99}" type="parTrans" cxnId="{5C0831C8-9048-4EC7-8866-3D52C6F2F9CA}">
      <dgm:prSet/>
      <dgm:spPr/>
      <dgm:t>
        <a:bodyPr/>
        <a:lstStyle/>
        <a:p>
          <a:endParaRPr lang="ru-RU"/>
        </a:p>
      </dgm:t>
    </dgm:pt>
    <dgm:pt modelId="{D2FFDA88-B59C-4248-94CD-361D6D662653}" type="sibTrans" cxnId="{5C0831C8-9048-4EC7-8866-3D52C6F2F9CA}">
      <dgm:prSet/>
      <dgm:spPr/>
      <dgm:t>
        <a:bodyPr/>
        <a:lstStyle/>
        <a:p>
          <a:endParaRPr lang="ru-RU"/>
        </a:p>
      </dgm:t>
    </dgm:pt>
    <dgm:pt modelId="{4DA8FD02-584F-4149-B606-6B890CB93369}">
      <dgm:prSet phldrT="[Текст]" custT="1"/>
      <dgm:spPr>
        <a:solidFill>
          <a:srgbClr val="FDF9A1"/>
        </a:solidFill>
        <a:ln>
          <a:solidFill>
            <a:schemeClr val="tx1"/>
          </a:solidFill>
        </a:ln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solidFill>
                <a:schemeClr val="tx1"/>
              </a:solidFill>
              <a:ea typeface="Times New Roman" pitchFamily="18" charset="0"/>
            </a:rPr>
            <a:t>Проблемное обучение, проектное обучение, активные методы информационно-коммуникационные технологий </a:t>
          </a:r>
          <a:endParaRPr lang="ru-RU" sz="1400" b="1" dirty="0" smtClean="0"/>
        </a:p>
        <a:p>
          <a:endParaRPr lang="ru-RU" dirty="0"/>
        </a:p>
      </dgm:t>
    </dgm:pt>
    <dgm:pt modelId="{5AB14B29-4C38-4E76-83DD-723D1A067DDC}" type="parTrans" cxnId="{91AA113D-0D36-4E36-98E8-D244758F9487}">
      <dgm:prSet/>
      <dgm:spPr/>
      <dgm:t>
        <a:bodyPr/>
        <a:lstStyle/>
        <a:p>
          <a:endParaRPr lang="ru-RU"/>
        </a:p>
      </dgm:t>
    </dgm:pt>
    <dgm:pt modelId="{2E89E8F6-3671-40AF-9141-FC87F6402682}" type="sibTrans" cxnId="{91AA113D-0D36-4E36-98E8-D244758F9487}">
      <dgm:prSet/>
      <dgm:spPr/>
      <dgm:t>
        <a:bodyPr/>
        <a:lstStyle/>
        <a:p>
          <a:endParaRPr lang="ru-RU"/>
        </a:p>
      </dgm:t>
    </dgm:pt>
    <dgm:pt modelId="{F7E0812F-197F-4B40-9505-C049D85565D2}">
      <dgm:prSet phldrT="[Текст]" custT="1"/>
      <dgm:spPr>
        <a:solidFill>
          <a:schemeClr val="accent1"/>
        </a:solidFill>
        <a:ln>
          <a:solidFill>
            <a:schemeClr val="tx1"/>
          </a:solidFill>
        </a:ln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b="1" dirty="0" smtClean="0">
            <a:solidFill>
              <a:srgbClr val="FF0000"/>
            </a:solidFill>
            <a:ea typeface="Calibri" pitchFamily="34" charset="0"/>
            <a:cs typeface="Times New Roman" pitchFamily="18" charset="0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b="1" dirty="0" smtClean="0">
            <a:solidFill>
              <a:srgbClr val="FF0000"/>
            </a:solidFill>
            <a:ea typeface="Calibri" pitchFamily="34" charset="0"/>
            <a:cs typeface="Times New Roman" pitchFamily="18" charset="0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Times New Roman" pitchFamily="18" charset="0"/>
            </a:rPr>
            <a:t>2 ПОЗИЦИЯ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solidFill>
                <a:schemeClr val="tx1"/>
              </a:solidFill>
              <a:ea typeface="Calibri" pitchFamily="34" charset="0"/>
              <a:cs typeface="Times New Roman" pitchFamily="18" charset="0"/>
            </a:rPr>
            <a:t>Содержание УУД определяется с учетом задач физического воспитания, типа урока, личности педагогов и особенности их работы. </a:t>
          </a:r>
          <a:endParaRPr lang="ru-RU" sz="1400" b="1" dirty="0" smtClean="0"/>
        </a:p>
        <a:p>
          <a:pPr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E4CAF764-D780-48B8-8E12-6EF72708EBBE}" type="parTrans" cxnId="{6888A10C-959A-4012-8B3B-FA6C19E96C1D}">
      <dgm:prSet/>
      <dgm:spPr/>
      <dgm:t>
        <a:bodyPr/>
        <a:lstStyle/>
        <a:p>
          <a:endParaRPr lang="ru-RU"/>
        </a:p>
      </dgm:t>
    </dgm:pt>
    <dgm:pt modelId="{D9635A74-1005-49B4-8C90-4724678FC9FF}" type="sibTrans" cxnId="{6888A10C-959A-4012-8B3B-FA6C19E96C1D}">
      <dgm:prSet/>
      <dgm:spPr/>
      <dgm:t>
        <a:bodyPr/>
        <a:lstStyle/>
        <a:p>
          <a:endParaRPr lang="ru-RU"/>
        </a:p>
      </dgm:t>
    </dgm:pt>
    <dgm:pt modelId="{8D5F99DA-6ADC-447A-A54E-481CF85F7188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Исходя из этого, содержание УУД, формируемых на  уроках физической культуры, будет следующим</a:t>
          </a:r>
          <a:endParaRPr lang="ru-RU" sz="1400" b="1" dirty="0">
            <a:solidFill>
              <a:schemeClr val="tx1"/>
            </a:solidFill>
          </a:endParaRPr>
        </a:p>
      </dgm:t>
    </dgm:pt>
    <dgm:pt modelId="{E0478D86-A2AF-47B4-8C36-EE1439831A18}" type="parTrans" cxnId="{5E54A983-1865-4B06-9985-97888907C7C9}">
      <dgm:prSet/>
      <dgm:spPr/>
      <dgm:t>
        <a:bodyPr/>
        <a:lstStyle/>
        <a:p>
          <a:endParaRPr lang="ru-RU"/>
        </a:p>
      </dgm:t>
    </dgm:pt>
    <dgm:pt modelId="{4AE3F80E-9280-44CE-AF52-3C6A75ECC4A3}" type="sibTrans" cxnId="{5E54A983-1865-4B06-9985-97888907C7C9}">
      <dgm:prSet/>
      <dgm:spPr/>
      <dgm:t>
        <a:bodyPr/>
        <a:lstStyle/>
        <a:p>
          <a:endParaRPr lang="ru-RU"/>
        </a:p>
      </dgm:t>
    </dgm:pt>
    <dgm:pt modelId="{0B8D5662-024A-427B-9244-CD818DCABAB9}" type="pres">
      <dgm:prSet presAssocID="{FA8512C9-300C-48CD-8626-E1E09CD0822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772FA6D-4B10-4890-BF37-668786DB1BC9}" type="pres">
      <dgm:prSet presAssocID="{2F4D6074-1520-41B2-8ED0-D25243F921D1}" presName="vertOne" presStyleCnt="0"/>
      <dgm:spPr/>
    </dgm:pt>
    <dgm:pt modelId="{84554567-09E8-4626-A192-66F125FB1A49}" type="pres">
      <dgm:prSet presAssocID="{2F4D6074-1520-41B2-8ED0-D25243F921D1}" presName="txOne" presStyleLbl="node0" presStyleIdx="0" presStyleCnt="1" custScaleY="75441" custLinFactNeighborX="377" custLinFactNeighborY="132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CF97D2-F705-491D-A100-9140E44E2F3E}" type="pres">
      <dgm:prSet presAssocID="{2F4D6074-1520-41B2-8ED0-D25243F921D1}" presName="parTransOne" presStyleCnt="0"/>
      <dgm:spPr/>
    </dgm:pt>
    <dgm:pt modelId="{43BF4281-83B3-46DC-A154-DFAE0CD1A42D}" type="pres">
      <dgm:prSet presAssocID="{2F4D6074-1520-41B2-8ED0-D25243F921D1}" presName="horzOne" presStyleCnt="0"/>
      <dgm:spPr/>
    </dgm:pt>
    <dgm:pt modelId="{9DA7E1DF-3177-4A20-8AA6-2B86A33CB6D3}" type="pres">
      <dgm:prSet presAssocID="{5F89017D-139A-4E1C-9531-3C9F4D803876}" presName="vertTwo" presStyleCnt="0"/>
      <dgm:spPr/>
    </dgm:pt>
    <dgm:pt modelId="{6F709E66-7F8E-44BC-94C6-7BEB26D3B1F1}" type="pres">
      <dgm:prSet presAssocID="{5F89017D-139A-4E1C-9531-3C9F4D803876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93D69B-5EC9-4077-99A0-6D2172380FE4}" type="pres">
      <dgm:prSet presAssocID="{5F89017D-139A-4E1C-9531-3C9F4D803876}" presName="parTransTwo" presStyleCnt="0"/>
      <dgm:spPr/>
    </dgm:pt>
    <dgm:pt modelId="{116978F3-CC66-40D2-89C9-E34812754222}" type="pres">
      <dgm:prSet presAssocID="{5F89017D-139A-4E1C-9531-3C9F4D803876}" presName="horzTwo" presStyleCnt="0"/>
      <dgm:spPr/>
    </dgm:pt>
    <dgm:pt modelId="{18834AA9-4C6E-4B6C-8F4F-CE2D930ECA62}" type="pres">
      <dgm:prSet presAssocID="{65F758F9-D48D-4BE8-A9F4-3C2796CC08A5}" presName="vertThree" presStyleCnt="0"/>
      <dgm:spPr/>
    </dgm:pt>
    <dgm:pt modelId="{D6B639D9-4F06-42CD-ACAF-FC94B53363D0}" type="pres">
      <dgm:prSet presAssocID="{65F758F9-D48D-4BE8-A9F4-3C2796CC08A5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E7D7B6-2DE8-41A0-9FC9-948BEF1ACB6E}" type="pres">
      <dgm:prSet presAssocID="{65F758F9-D48D-4BE8-A9F4-3C2796CC08A5}" presName="horzThree" presStyleCnt="0"/>
      <dgm:spPr/>
    </dgm:pt>
    <dgm:pt modelId="{81F043AF-0683-4ED2-9920-7143514B419B}" type="pres">
      <dgm:prSet presAssocID="{D2FFDA88-B59C-4248-94CD-361D6D662653}" presName="sibSpaceThree" presStyleCnt="0"/>
      <dgm:spPr/>
    </dgm:pt>
    <dgm:pt modelId="{6C92825A-2CF6-43AF-85DD-AF39401AB163}" type="pres">
      <dgm:prSet presAssocID="{4DA8FD02-584F-4149-B606-6B890CB93369}" presName="vertThree" presStyleCnt="0"/>
      <dgm:spPr/>
    </dgm:pt>
    <dgm:pt modelId="{88B0E177-9951-4CAE-9F17-34A8471F9C0E}" type="pres">
      <dgm:prSet presAssocID="{4DA8FD02-584F-4149-B606-6B890CB93369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0FD272-BA43-4A34-BC51-057FA033A960}" type="pres">
      <dgm:prSet presAssocID="{4DA8FD02-584F-4149-B606-6B890CB93369}" presName="horzThree" presStyleCnt="0"/>
      <dgm:spPr/>
    </dgm:pt>
    <dgm:pt modelId="{2331411A-691E-43EF-8A37-83BD9DD4D8A1}" type="pres">
      <dgm:prSet presAssocID="{C5EEB2C4-CDF1-47E4-8E22-040D9872C197}" presName="sibSpaceTwo" presStyleCnt="0"/>
      <dgm:spPr/>
    </dgm:pt>
    <dgm:pt modelId="{AF2F94E4-D45C-4905-B1F1-C478790228CD}" type="pres">
      <dgm:prSet presAssocID="{F7E0812F-197F-4B40-9505-C049D85565D2}" presName="vertTwo" presStyleCnt="0"/>
      <dgm:spPr/>
    </dgm:pt>
    <dgm:pt modelId="{6750939C-79D0-48C9-8959-372DDD4DA34F}" type="pres">
      <dgm:prSet presAssocID="{F7E0812F-197F-4B40-9505-C049D85565D2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FF0F88-EEDF-421D-945A-9CA7DD71EF0C}" type="pres">
      <dgm:prSet presAssocID="{F7E0812F-197F-4B40-9505-C049D85565D2}" presName="parTransTwo" presStyleCnt="0"/>
      <dgm:spPr/>
    </dgm:pt>
    <dgm:pt modelId="{3E978633-BF74-40CF-9F4E-98BD2DED505E}" type="pres">
      <dgm:prSet presAssocID="{F7E0812F-197F-4B40-9505-C049D85565D2}" presName="horzTwo" presStyleCnt="0"/>
      <dgm:spPr/>
    </dgm:pt>
    <dgm:pt modelId="{01385C9A-66DD-498F-953C-2A118BBC91AD}" type="pres">
      <dgm:prSet presAssocID="{8D5F99DA-6ADC-447A-A54E-481CF85F7188}" presName="vertThree" presStyleCnt="0"/>
      <dgm:spPr/>
    </dgm:pt>
    <dgm:pt modelId="{BA8B2AE7-3009-4BC1-896E-0B1BF2E43340}" type="pres">
      <dgm:prSet presAssocID="{8D5F99DA-6ADC-447A-A54E-481CF85F7188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6BDB9E-CD77-4484-91B1-8912B3311D0A}" type="pres">
      <dgm:prSet presAssocID="{8D5F99DA-6ADC-447A-A54E-481CF85F7188}" presName="horzThree" presStyleCnt="0"/>
      <dgm:spPr/>
    </dgm:pt>
  </dgm:ptLst>
  <dgm:cxnLst>
    <dgm:cxn modelId="{957FB181-1F1F-4D77-8771-7135ED45DB92}" type="presOf" srcId="{65F758F9-D48D-4BE8-A9F4-3C2796CC08A5}" destId="{D6B639D9-4F06-42CD-ACAF-FC94B53363D0}" srcOrd="0" destOrd="0" presId="urn:microsoft.com/office/officeart/2005/8/layout/hierarchy4"/>
    <dgm:cxn modelId="{5C0831C8-9048-4EC7-8866-3D52C6F2F9CA}" srcId="{5F89017D-139A-4E1C-9531-3C9F4D803876}" destId="{65F758F9-D48D-4BE8-A9F4-3C2796CC08A5}" srcOrd="0" destOrd="0" parTransId="{5B6AA886-C045-4BCC-B183-89FB3E402B99}" sibTransId="{D2FFDA88-B59C-4248-94CD-361D6D662653}"/>
    <dgm:cxn modelId="{0DCC15BC-5A6E-4FEF-BC4B-E57203DBE3BF}" type="presOf" srcId="{4DA8FD02-584F-4149-B606-6B890CB93369}" destId="{88B0E177-9951-4CAE-9F17-34A8471F9C0E}" srcOrd="0" destOrd="0" presId="urn:microsoft.com/office/officeart/2005/8/layout/hierarchy4"/>
    <dgm:cxn modelId="{4E6B749D-D92B-481E-A8DF-F51C13DF46F0}" type="presOf" srcId="{FA8512C9-300C-48CD-8626-E1E09CD08224}" destId="{0B8D5662-024A-427B-9244-CD818DCABAB9}" srcOrd="0" destOrd="0" presId="urn:microsoft.com/office/officeart/2005/8/layout/hierarchy4"/>
    <dgm:cxn modelId="{98B43868-7D6C-4313-83BE-5378041B48B3}" srcId="{2F4D6074-1520-41B2-8ED0-D25243F921D1}" destId="{5F89017D-139A-4E1C-9531-3C9F4D803876}" srcOrd="0" destOrd="0" parTransId="{63D003D9-879E-44AC-8317-31267F0BC2A8}" sibTransId="{C5EEB2C4-CDF1-47E4-8E22-040D9872C197}"/>
    <dgm:cxn modelId="{0A894BD7-277F-4566-97F3-A1E9C996FD8B}" type="presOf" srcId="{5F89017D-139A-4E1C-9531-3C9F4D803876}" destId="{6F709E66-7F8E-44BC-94C6-7BEB26D3B1F1}" srcOrd="0" destOrd="0" presId="urn:microsoft.com/office/officeart/2005/8/layout/hierarchy4"/>
    <dgm:cxn modelId="{07636EBD-57D0-4B5B-8B96-1AC64995B367}" type="presOf" srcId="{F7E0812F-197F-4B40-9505-C049D85565D2}" destId="{6750939C-79D0-48C9-8959-372DDD4DA34F}" srcOrd="0" destOrd="0" presId="urn:microsoft.com/office/officeart/2005/8/layout/hierarchy4"/>
    <dgm:cxn modelId="{AAA0BBE3-FC8B-4161-8822-6C8B270A5FA3}" type="presOf" srcId="{2F4D6074-1520-41B2-8ED0-D25243F921D1}" destId="{84554567-09E8-4626-A192-66F125FB1A49}" srcOrd="0" destOrd="0" presId="urn:microsoft.com/office/officeart/2005/8/layout/hierarchy4"/>
    <dgm:cxn modelId="{6888A10C-959A-4012-8B3B-FA6C19E96C1D}" srcId="{2F4D6074-1520-41B2-8ED0-D25243F921D1}" destId="{F7E0812F-197F-4B40-9505-C049D85565D2}" srcOrd="1" destOrd="0" parTransId="{E4CAF764-D780-48B8-8E12-6EF72708EBBE}" sibTransId="{D9635A74-1005-49B4-8C90-4724678FC9FF}"/>
    <dgm:cxn modelId="{91AA113D-0D36-4E36-98E8-D244758F9487}" srcId="{5F89017D-139A-4E1C-9531-3C9F4D803876}" destId="{4DA8FD02-584F-4149-B606-6B890CB93369}" srcOrd="1" destOrd="0" parTransId="{5AB14B29-4C38-4E76-83DD-723D1A067DDC}" sibTransId="{2E89E8F6-3671-40AF-9141-FC87F6402682}"/>
    <dgm:cxn modelId="{E277EFD5-009F-4E5A-BA79-43BE4E662944}" srcId="{FA8512C9-300C-48CD-8626-E1E09CD08224}" destId="{2F4D6074-1520-41B2-8ED0-D25243F921D1}" srcOrd="0" destOrd="0" parTransId="{DB88894E-ED85-4B92-826C-58C187D8B19A}" sibTransId="{733FAA22-6AF1-4CE3-8E85-0F410655D91A}"/>
    <dgm:cxn modelId="{CC547D7A-B35E-4707-B94A-14E95374FCFD}" type="presOf" srcId="{8D5F99DA-6ADC-447A-A54E-481CF85F7188}" destId="{BA8B2AE7-3009-4BC1-896E-0B1BF2E43340}" srcOrd="0" destOrd="0" presId="urn:microsoft.com/office/officeart/2005/8/layout/hierarchy4"/>
    <dgm:cxn modelId="{5E54A983-1865-4B06-9985-97888907C7C9}" srcId="{F7E0812F-197F-4B40-9505-C049D85565D2}" destId="{8D5F99DA-6ADC-447A-A54E-481CF85F7188}" srcOrd="0" destOrd="0" parTransId="{E0478D86-A2AF-47B4-8C36-EE1439831A18}" sibTransId="{4AE3F80E-9280-44CE-AF52-3C6A75ECC4A3}"/>
    <dgm:cxn modelId="{CAFDF293-7297-4748-8247-C19F2DC1DE3D}" type="presParOf" srcId="{0B8D5662-024A-427B-9244-CD818DCABAB9}" destId="{3772FA6D-4B10-4890-BF37-668786DB1BC9}" srcOrd="0" destOrd="0" presId="urn:microsoft.com/office/officeart/2005/8/layout/hierarchy4"/>
    <dgm:cxn modelId="{210C7C25-AA51-4C77-9CD8-E80782DA2ED0}" type="presParOf" srcId="{3772FA6D-4B10-4890-BF37-668786DB1BC9}" destId="{84554567-09E8-4626-A192-66F125FB1A49}" srcOrd="0" destOrd="0" presId="urn:microsoft.com/office/officeart/2005/8/layout/hierarchy4"/>
    <dgm:cxn modelId="{CA8F2EB1-5F6B-430A-9E65-5D64B90C4C5E}" type="presParOf" srcId="{3772FA6D-4B10-4890-BF37-668786DB1BC9}" destId="{ACCF97D2-F705-491D-A100-9140E44E2F3E}" srcOrd="1" destOrd="0" presId="urn:microsoft.com/office/officeart/2005/8/layout/hierarchy4"/>
    <dgm:cxn modelId="{013A9367-8442-4FC9-A679-ABE9C38B75B9}" type="presParOf" srcId="{3772FA6D-4B10-4890-BF37-668786DB1BC9}" destId="{43BF4281-83B3-46DC-A154-DFAE0CD1A42D}" srcOrd="2" destOrd="0" presId="urn:microsoft.com/office/officeart/2005/8/layout/hierarchy4"/>
    <dgm:cxn modelId="{CD7C7153-B25C-4726-A5A1-5492C08D424F}" type="presParOf" srcId="{43BF4281-83B3-46DC-A154-DFAE0CD1A42D}" destId="{9DA7E1DF-3177-4A20-8AA6-2B86A33CB6D3}" srcOrd="0" destOrd="0" presId="urn:microsoft.com/office/officeart/2005/8/layout/hierarchy4"/>
    <dgm:cxn modelId="{902E5E95-5709-4D66-B74E-88157F505E60}" type="presParOf" srcId="{9DA7E1DF-3177-4A20-8AA6-2B86A33CB6D3}" destId="{6F709E66-7F8E-44BC-94C6-7BEB26D3B1F1}" srcOrd="0" destOrd="0" presId="urn:microsoft.com/office/officeart/2005/8/layout/hierarchy4"/>
    <dgm:cxn modelId="{A93CA4D3-3351-4840-BBA1-5A75484D5664}" type="presParOf" srcId="{9DA7E1DF-3177-4A20-8AA6-2B86A33CB6D3}" destId="{B993D69B-5EC9-4077-99A0-6D2172380FE4}" srcOrd="1" destOrd="0" presId="urn:microsoft.com/office/officeart/2005/8/layout/hierarchy4"/>
    <dgm:cxn modelId="{174206A0-CEE2-4E49-9426-C0605BC63B23}" type="presParOf" srcId="{9DA7E1DF-3177-4A20-8AA6-2B86A33CB6D3}" destId="{116978F3-CC66-40D2-89C9-E34812754222}" srcOrd="2" destOrd="0" presId="urn:microsoft.com/office/officeart/2005/8/layout/hierarchy4"/>
    <dgm:cxn modelId="{3AF82BBE-B02C-4C7D-93F4-1A0DC17B6913}" type="presParOf" srcId="{116978F3-CC66-40D2-89C9-E34812754222}" destId="{18834AA9-4C6E-4B6C-8F4F-CE2D930ECA62}" srcOrd="0" destOrd="0" presId="urn:microsoft.com/office/officeart/2005/8/layout/hierarchy4"/>
    <dgm:cxn modelId="{776A7FA1-22C2-4D6A-881B-DEB7E952393A}" type="presParOf" srcId="{18834AA9-4C6E-4B6C-8F4F-CE2D930ECA62}" destId="{D6B639D9-4F06-42CD-ACAF-FC94B53363D0}" srcOrd="0" destOrd="0" presId="urn:microsoft.com/office/officeart/2005/8/layout/hierarchy4"/>
    <dgm:cxn modelId="{B88B5529-7AF3-46A9-BA7E-74B2A2A72D16}" type="presParOf" srcId="{18834AA9-4C6E-4B6C-8F4F-CE2D930ECA62}" destId="{37E7D7B6-2DE8-41A0-9FC9-948BEF1ACB6E}" srcOrd="1" destOrd="0" presId="urn:microsoft.com/office/officeart/2005/8/layout/hierarchy4"/>
    <dgm:cxn modelId="{74E20EA9-B5B3-42A8-ABFA-D44DFFAB50AA}" type="presParOf" srcId="{116978F3-CC66-40D2-89C9-E34812754222}" destId="{81F043AF-0683-4ED2-9920-7143514B419B}" srcOrd="1" destOrd="0" presId="urn:microsoft.com/office/officeart/2005/8/layout/hierarchy4"/>
    <dgm:cxn modelId="{FA655BD5-5A58-4472-81AF-F4DF9280E1F8}" type="presParOf" srcId="{116978F3-CC66-40D2-89C9-E34812754222}" destId="{6C92825A-2CF6-43AF-85DD-AF39401AB163}" srcOrd="2" destOrd="0" presId="urn:microsoft.com/office/officeart/2005/8/layout/hierarchy4"/>
    <dgm:cxn modelId="{6AFC8FD4-CA1A-467D-814C-B101DC7BEB16}" type="presParOf" srcId="{6C92825A-2CF6-43AF-85DD-AF39401AB163}" destId="{88B0E177-9951-4CAE-9F17-34A8471F9C0E}" srcOrd="0" destOrd="0" presId="urn:microsoft.com/office/officeart/2005/8/layout/hierarchy4"/>
    <dgm:cxn modelId="{DF06A101-2F9B-4D4A-B82F-E26EA77ECC50}" type="presParOf" srcId="{6C92825A-2CF6-43AF-85DD-AF39401AB163}" destId="{290FD272-BA43-4A34-BC51-057FA033A960}" srcOrd="1" destOrd="0" presId="urn:microsoft.com/office/officeart/2005/8/layout/hierarchy4"/>
    <dgm:cxn modelId="{816AC7DF-DCB1-4E3D-B5A2-42C1D6733FB8}" type="presParOf" srcId="{43BF4281-83B3-46DC-A154-DFAE0CD1A42D}" destId="{2331411A-691E-43EF-8A37-83BD9DD4D8A1}" srcOrd="1" destOrd="0" presId="urn:microsoft.com/office/officeart/2005/8/layout/hierarchy4"/>
    <dgm:cxn modelId="{B680D221-DF17-4323-8F46-046A3D19CF58}" type="presParOf" srcId="{43BF4281-83B3-46DC-A154-DFAE0CD1A42D}" destId="{AF2F94E4-D45C-4905-B1F1-C478790228CD}" srcOrd="2" destOrd="0" presId="urn:microsoft.com/office/officeart/2005/8/layout/hierarchy4"/>
    <dgm:cxn modelId="{EB9CD76D-59DD-4DEC-A96E-F3DB376A7582}" type="presParOf" srcId="{AF2F94E4-D45C-4905-B1F1-C478790228CD}" destId="{6750939C-79D0-48C9-8959-372DDD4DA34F}" srcOrd="0" destOrd="0" presId="urn:microsoft.com/office/officeart/2005/8/layout/hierarchy4"/>
    <dgm:cxn modelId="{EF11DA2B-615C-42EA-9357-5922BBA59EC0}" type="presParOf" srcId="{AF2F94E4-D45C-4905-B1F1-C478790228CD}" destId="{2FFF0F88-EEDF-421D-945A-9CA7DD71EF0C}" srcOrd="1" destOrd="0" presId="urn:microsoft.com/office/officeart/2005/8/layout/hierarchy4"/>
    <dgm:cxn modelId="{E65EDFE2-DFD5-42D1-93FF-2352CB0784A5}" type="presParOf" srcId="{AF2F94E4-D45C-4905-B1F1-C478790228CD}" destId="{3E978633-BF74-40CF-9F4E-98BD2DED505E}" srcOrd="2" destOrd="0" presId="urn:microsoft.com/office/officeart/2005/8/layout/hierarchy4"/>
    <dgm:cxn modelId="{1B4FF277-D08C-41BD-99B8-560B7236D509}" type="presParOf" srcId="{3E978633-BF74-40CF-9F4E-98BD2DED505E}" destId="{01385C9A-66DD-498F-953C-2A118BBC91AD}" srcOrd="0" destOrd="0" presId="urn:microsoft.com/office/officeart/2005/8/layout/hierarchy4"/>
    <dgm:cxn modelId="{E52824F8-01D8-4F58-BD9C-9C14ABD01CC4}" type="presParOf" srcId="{01385C9A-66DD-498F-953C-2A118BBC91AD}" destId="{BA8B2AE7-3009-4BC1-896E-0B1BF2E43340}" srcOrd="0" destOrd="0" presId="urn:microsoft.com/office/officeart/2005/8/layout/hierarchy4"/>
    <dgm:cxn modelId="{48D86546-4C0A-4F35-B312-C355648966C8}" type="presParOf" srcId="{01385C9A-66DD-498F-953C-2A118BBC91AD}" destId="{B86BDB9E-CD77-4484-91B1-8912B3311D0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0D9C528-E44F-42DF-8202-411AF796F558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D382B7-7D87-4245-BE0B-1AA543731327}">
      <dgm:prSet phldrT="[Текст]" custT="1"/>
      <dgm:spPr>
        <a:solidFill>
          <a:schemeClr val="accent2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 pitchFamily="18" charset="0"/>
            </a:rPr>
            <a:t>проектирование учебного процесса со следующих позиций</a:t>
          </a:r>
          <a:r>
            <a:rPr lang="ru-RU" sz="1800" dirty="0" smtClean="0">
              <a:solidFill>
                <a:srgbClr val="7030A0"/>
              </a:solidFill>
              <a:latin typeface="+mn-lt"/>
            </a:rPr>
            <a:t/>
          </a:r>
          <a:br>
            <a:rPr lang="ru-RU" sz="1800" dirty="0" smtClean="0">
              <a:solidFill>
                <a:srgbClr val="7030A0"/>
              </a:solidFill>
              <a:latin typeface="+mn-lt"/>
            </a:rPr>
          </a:br>
          <a:endParaRPr lang="ru-RU" sz="1800" dirty="0" smtClean="0"/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dirty="0"/>
        </a:p>
      </dgm:t>
    </dgm:pt>
    <dgm:pt modelId="{BAA13BE9-C07A-42BB-A8EA-8BB6F29B6CF1}" type="parTrans" cxnId="{D2BD9D05-FED3-4B46-811A-89F3BB1D3D94}">
      <dgm:prSet/>
      <dgm:spPr/>
      <dgm:t>
        <a:bodyPr/>
        <a:lstStyle/>
        <a:p>
          <a:endParaRPr lang="ru-RU"/>
        </a:p>
      </dgm:t>
    </dgm:pt>
    <dgm:pt modelId="{9641996A-F8A8-4D80-BBEA-39E8E95C0F7A}" type="sibTrans" cxnId="{D2BD9D05-FED3-4B46-811A-89F3BB1D3D94}">
      <dgm:prSet/>
      <dgm:spPr/>
      <dgm:t>
        <a:bodyPr/>
        <a:lstStyle/>
        <a:p>
          <a:endParaRPr lang="ru-RU"/>
        </a:p>
      </dgm:t>
    </dgm:pt>
    <dgm:pt modelId="{26BAC408-F2AF-430F-A0D2-C85CC5FAB160}">
      <dgm:prSet phldrT="[Текст]" custT="1"/>
      <dgm:spPr>
        <a:solidFill>
          <a:srgbClr val="D6FEA0"/>
        </a:solidFill>
        <a:ln>
          <a:solidFill>
            <a:schemeClr val="tx1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 ПОЗИЦИЯ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solidFill>
                <a:schemeClr val="tx1"/>
              </a:solidFill>
            </a:rPr>
            <a:t>учитывая разделы программы, рекомендуется организовать работу по формированию УУД следующим образом 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dirty="0">
            <a:solidFill>
              <a:srgbClr val="FF0000"/>
            </a:solidFill>
          </a:endParaRPr>
        </a:p>
      </dgm:t>
    </dgm:pt>
    <dgm:pt modelId="{A72B5849-0351-4AAF-AF4E-803B5659CAA7}" type="parTrans" cxnId="{E8961AB6-96FB-4062-A5EC-C47303AE294F}">
      <dgm:prSet/>
      <dgm:spPr/>
      <dgm:t>
        <a:bodyPr/>
        <a:lstStyle/>
        <a:p>
          <a:endParaRPr lang="ru-RU"/>
        </a:p>
      </dgm:t>
    </dgm:pt>
    <dgm:pt modelId="{D9DB8BCB-9410-452A-8CB7-220FA3ABDD69}" type="sibTrans" cxnId="{E8961AB6-96FB-4062-A5EC-C47303AE294F}">
      <dgm:prSet/>
      <dgm:spPr/>
      <dgm:t>
        <a:bodyPr/>
        <a:lstStyle/>
        <a:p>
          <a:endParaRPr lang="ru-RU"/>
        </a:p>
      </dgm:t>
    </dgm:pt>
    <dgm:pt modelId="{69BD5A8C-6C22-4FF2-BC16-E7DB92A04B08}" type="pres">
      <dgm:prSet presAssocID="{60D9C528-E44F-42DF-8202-411AF796F55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A6D462E-AC3C-4429-8D20-66DFE3963C17}" type="pres">
      <dgm:prSet presAssocID="{23D382B7-7D87-4245-BE0B-1AA543731327}" presName="vertOne" presStyleCnt="0"/>
      <dgm:spPr/>
    </dgm:pt>
    <dgm:pt modelId="{B544448C-4E9A-4F69-B852-74135D5478C3}" type="pres">
      <dgm:prSet presAssocID="{23D382B7-7D87-4245-BE0B-1AA543731327}" presName="txOne" presStyleLbl="node0" presStyleIdx="0" presStyleCnt="1" custScaleY="26815" custLinFactNeighborX="-49" custLinFactNeighborY="-137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37F50C-C1E2-4A91-874F-0A690483CCAE}" type="pres">
      <dgm:prSet presAssocID="{23D382B7-7D87-4245-BE0B-1AA543731327}" presName="parTransOne" presStyleCnt="0"/>
      <dgm:spPr/>
    </dgm:pt>
    <dgm:pt modelId="{379B8AE2-8950-4CF5-8B90-FE44A7081A06}" type="pres">
      <dgm:prSet presAssocID="{23D382B7-7D87-4245-BE0B-1AA543731327}" presName="horzOne" presStyleCnt="0"/>
      <dgm:spPr/>
    </dgm:pt>
    <dgm:pt modelId="{7D9CA382-CA10-452F-8C51-70E460BD0488}" type="pres">
      <dgm:prSet presAssocID="{26BAC408-F2AF-430F-A0D2-C85CC5FAB160}" presName="vertTwo" presStyleCnt="0"/>
      <dgm:spPr/>
    </dgm:pt>
    <dgm:pt modelId="{2A553D15-6643-4F7D-A5FB-BCB78BD02740}" type="pres">
      <dgm:prSet presAssocID="{26BAC408-F2AF-430F-A0D2-C85CC5FAB160}" presName="txTwo" presStyleLbl="node2" presStyleIdx="0" presStyleCnt="1" custScaleY="28581" custLinFactNeighborX="-49" custLinFactNeighborY="-97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3A5EAF-EDEB-4310-8D4C-101353ED56B5}" type="pres">
      <dgm:prSet presAssocID="{26BAC408-F2AF-430F-A0D2-C85CC5FAB160}" presName="horzTwo" presStyleCnt="0"/>
      <dgm:spPr/>
    </dgm:pt>
  </dgm:ptLst>
  <dgm:cxnLst>
    <dgm:cxn modelId="{D2BD9D05-FED3-4B46-811A-89F3BB1D3D94}" srcId="{60D9C528-E44F-42DF-8202-411AF796F558}" destId="{23D382B7-7D87-4245-BE0B-1AA543731327}" srcOrd="0" destOrd="0" parTransId="{BAA13BE9-C07A-42BB-A8EA-8BB6F29B6CF1}" sibTransId="{9641996A-F8A8-4D80-BBEA-39E8E95C0F7A}"/>
    <dgm:cxn modelId="{99C0B48B-FB31-4F7A-A12A-CDC3F9DDFC35}" type="presOf" srcId="{60D9C528-E44F-42DF-8202-411AF796F558}" destId="{69BD5A8C-6C22-4FF2-BC16-E7DB92A04B08}" srcOrd="0" destOrd="0" presId="urn:microsoft.com/office/officeart/2005/8/layout/hierarchy4"/>
    <dgm:cxn modelId="{E8961AB6-96FB-4062-A5EC-C47303AE294F}" srcId="{23D382B7-7D87-4245-BE0B-1AA543731327}" destId="{26BAC408-F2AF-430F-A0D2-C85CC5FAB160}" srcOrd="0" destOrd="0" parTransId="{A72B5849-0351-4AAF-AF4E-803B5659CAA7}" sibTransId="{D9DB8BCB-9410-452A-8CB7-220FA3ABDD69}"/>
    <dgm:cxn modelId="{5EFB6462-B581-4D15-9CBF-D06E5D9F5377}" type="presOf" srcId="{26BAC408-F2AF-430F-A0D2-C85CC5FAB160}" destId="{2A553D15-6643-4F7D-A5FB-BCB78BD02740}" srcOrd="0" destOrd="0" presId="urn:microsoft.com/office/officeart/2005/8/layout/hierarchy4"/>
    <dgm:cxn modelId="{DDD30437-9B1D-4964-99B2-12A3FF4D0B09}" type="presOf" srcId="{23D382B7-7D87-4245-BE0B-1AA543731327}" destId="{B544448C-4E9A-4F69-B852-74135D5478C3}" srcOrd="0" destOrd="0" presId="urn:microsoft.com/office/officeart/2005/8/layout/hierarchy4"/>
    <dgm:cxn modelId="{ECB34737-88E6-4D31-B774-1F02C8C56D29}" type="presParOf" srcId="{69BD5A8C-6C22-4FF2-BC16-E7DB92A04B08}" destId="{6A6D462E-AC3C-4429-8D20-66DFE3963C17}" srcOrd="0" destOrd="0" presId="urn:microsoft.com/office/officeart/2005/8/layout/hierarchy4"/>
    <dgm:cxn modelId="{961D78CE-5E8B-4017-AD14-795511CD988D}" type="presParOf" srcId="{6A6D462E-AC3C-4429-8D20-66DFE3963C17}" destId="{B544448C-4E9A-4F69-B852-74135D5478C3}" srcOrd="0" destOrd="0" presId="urn:microsoft.com/office/officeart/2005/8/layout/hierarchy4"/>
    <dgm:cxn modelId="{5D74ED74-2FED-4B6A-8FCE-C35E3941A926}" type="presParOf" srcId="{6A6D462E-AC3C-4429-8D20-66DFE3963C17}" destId="{BF37F50C-C1E2-4A91-874F-0A690483CCAE}" srcOrd="1" destOrd="0" presId="urn:microsoft.com/office/officeart/2005/8/layout/hierarchy4"/>
    <dgm:cxn modelId="{FDAD407D-3C45-4A2A-BA0F-3AE350BC8A14}" type="presParOf" srcId="{6A6D462E-AC3C-4429-8D20-66DFE3963C17}" destId="{379B8AE2-8950-4CF5-8B90-FE44A7081A06}" srcOrd="2" destOrd="0" presId="urn:microsoft.com/office/officeart/2005/8/layout/hierarchy4"/>
    <dgm:cxn modelId="{D49E4D49-636C-4219-BF88-C1910EF7BD78}" type="presParOf" srcId="{379B8AE2-8950-4CF5-8B90-FE44A7081A06}" destId="{7D9CA382-CA10-452F-8C51-70E460BD0488}" srcOrd="0" destOrd="0" presId="urn:microsoft.com/office/officeart/2005/8/layout/hierarchy4"/>
    <dgm:cxn modelId="{A2AEAE88-C393-4BEB-A69C-45527984F3E9}" type="presParOf" srcId="{7D9CA382-CA10-452F-8C51-70E460BD0488}" destId="{2A553D15-6643-4F7D-A5FB-BCB78BD02740}" srcOrd="0" destOrd="0" presId="urn:microsoft.com/office/officeart/2005/8/layout/hierarchy4"/>
    <dgm:cxn modelId="{D5CB8405-3F26-4D3B-923C-B47CEF003D82}" type="presParOf" srcId="{7D9CA382-CA10-452F-8C51-70E460BD0488}" destId="{4D3A5EAF-EDEB-4310-8D4C-101353ED56B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EDE8ED-7391-46B5-B399-1297A8660928}">
      <dsp:nvSpPr>
        <dsp:cNvPr id="0" name=""/>
        <dsp:cNvSpPr/>
      </dsp:nvSpPr>
      <dsp:spPr>
        <a:xfrm>
          <a:off x="0" y="146088"/>
          <a:ext cx="7848872" cy="942496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 smtClean="0">
              <a:solidFill>
                <a:srgbClr val="7030A0"/>
              </a:solidFill>
            </a:rPr>
            <a:t>Сроки реализации проекта:</a:t>
          </a:r>
          <a:endParaRPr lang="ru-RU" sz="2800" b="0" kern="1200" dirty="0">
            <a:solidFill>
              <a:srgbClr val="7030A0"/>
            </a:solidFill>
          </a:endParaRPr>
        </a:p>
      </dsp:txBody>
      <dsp:txXfrm>
        <a:off x="0" y="146088"/>
        <a:ext cx="7848872" cy="942496"/>
      </dsp:txXfrm>
    </dsp:sp>
    <dsp:sp modelId="{5D7A7EF3-4CDB-4277-A565-4824C5196225}">
      <dsp:nvSpPr>
        <dsp:cNvPr id="0" name=""/>
        <dsp:cNvSpPr/>
      </dsp:nvSpPr>
      <dsp:spPr>
        <a:xfrm>
          <a:off x="0" y="1088585"/>
          <a:ext cx="7848872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202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b="1" i="1" kern="1200" dirty="0" smtClean="0">
              <a:latin typeface="Times New Roman" pitchFamily="18" charset="0"/>
              <a:cs typeface="Times New Roman" pitchFamily="18" charset="0"/>
            </a:rPr>
            <a:t>2012 – 2013 учебный год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088585"/>
        <a:ext cx="7848872" cy="1076400"/>
      </dsp:txXfrm>
    </dsp:sp>
    <dsp:sp modelId="{083320F7-5E96-4C2E-8DA9-93AE56B3F496}">
      <dsp:nvSpPr>
        <dsp:cNvPr id="0" name=""/>
        <dsp:cNvSpPr/>
      </dsp:nvSpPr>
      <dsp:spPr>
        <a:xfrm>
          <a:off x="0" y="1584181"/>
          <a:ext cx="7848872" cy="842986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 smtClean="0">
              <a:solidFill>
                <a:srgbClr val="7030A0"/>
              </a:solidFill>
            </a:rPr>
            <a:t>Объект проекта: </a:t>
          </a:r>
          <a:endParaRPr lang="ru-RU" sz="2800" b="0" kern="1200" dirty="0">
            <a:solidFill>
              <a:srgbClr val="7030A0"/>
            </a:solidFill>
          </a:endParaRPr>
        </a:p>
      </dsp:txBody>
      <dsp:txXfrm>
        <a:off x="0" y="1584181"/>
        <a:ext cx="7848872" cy="842986"/>
      </dsp:txXfrm>
    </dsp:sp>
    <dsp:sp modelId="{CEF78FB9-3E5E-40B5-BACB-BB3C7860AEC0}">
      <dsp:nvSpPr>
        <dsp:cNvPr id="0" name=""/>
        <dsp:cNvSpPr/>
      </dsp:nvSpPr>
      <dsp:spPr>
        <a:xfrm>
          <a:off x="0" y="2591826"/>
          <a:ext cx="7848872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202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b="1" i="1" kern="1200" dirty="0" smtClean="0">
              <a:latin typeface="Times New Roman" pitchFamily="18" charset="0"/>
              <a:cs typeface="Times New Roman" pitchFamily="18" charset="0"/>
            </a:rPr>
            <a:t>учебно-воспитательный процесс на уроках физической культуры начальной школы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591826"/>
        <a:ext cx="7848872" cy="1076400"/>
      </dsp:txXfrm>
    </dsp:sp>
    <dsp:sp modelId="{3B4CD5CE-6573-47B1-9C08-2B385B11E9FF}">
      <dsp:nvSpPr>
        <dsp:cNvPr id="0" name=""/>
        <dsp:cNvSpPr/>
      </dsp:nvSpPr>
      <dsp:spPr>
        <a:xfrm>
          <a:off x="0" y="3312367"/>
          <a:ext cx="7848872" cy="882106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 smtClean="0">
              <a:solidFill>
                <a:srgbClr val="7030A0"/>
              </a:solidFill>
            </a:rPr>
            <a:t>Предмет проекта: </a:t>
          </a:r>
          <a:endParaRPr lang="ru-RU" sz="2800" b="0" kern="1200" dirty="0">
            <a:solidFill>
              <a:srgbClr val="7030A0"/>
            </a:solidFill>
          </a:endParaRPr>
        </a:p>
      </dsp:txBody>
      <dsp:txXfrm>
        <a:off x="0" y="3312367"/>
        <a:ext cx="7848872" cy="88210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F92F85-97CC-4034-AC7A-C3F2C748A16B}">
      <dsp:nvSpPr>
        <dsp:cNvPr id="0" name=""/>
        <dsp:cNvSpPr/>
      </dsp:nvSpPr>
      <dsp:spPr>
        <a:xfrm>
          <a:off x="1440142" y="0"/>
          <a:ext cx="4458735" cy="154846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DED154-E01B-4BB0-B2E2-EDBAFC76F80C}">
      <dsp:nvSpPr>
        <dsp:cNvPr id="0" name=""/>
        <dsp:cNvSpPr/>
      </dsp:nvSpPr>
      <dsp:spPr>
        <a:xfrm>
          <a:off x="3024336" y="4345663"/>
          <a:ext cx="864096" cy="553021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8FF7E0-1F7D-4822-BEA8-4E452C44C1A1}">
      <dsp:nvSpPr>
        <dsp:cNvPr id="0" name=""/>
        <dsp:cNvSpPr/>
      </dsp:nvSpPr>
      <dsp:spPr>
        <a:xfrm>
          <a:off x="1224133" y="5093224"/>
          <a:ext cx="4464500" cy="426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 smtClean="0">
            <a:solidFill>
              <a:srgbClr val="FF0000"/>
            </a:solidFill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Учебные универсальные действия</a:t>
          </a:r>
          <a:endParaRPr lang="ru-RU" sz="28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24133" y="5093224"/>
        <a:ext cx="4464500" cy="426628"/>
      </dsp:txXfrm>
    </dsp:sp>
    <dsp:sp modelId="{AD7539C8-E662-410C-B5F4-97FE6C85FD82}">
      <dsp:nvSpPr>
        <dsp:cNvPr id="0" name=""/>
        <dsp:cNvSpPr/>
      </dsp:nvSpPr>
      <dsp:spPr>
        <a:xfrm>
          <a:off x="2629158" y="2111062"/>
          <a:ext cx="1979351" cy="1777371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chemeClr val="tx1"/>
              </a:solidFill>
            </a:rPr>
            <a:t>способность субъекта к саморазвитию и самосовершенствованию </a:t>
          </a:r>
          <a:endParaRPr lang="ru-RU" sz="1200" b="0" kern="1200" dirty="0">
            <a:solidFill>
              <a:schemeClr val="tx1"/>
            </a:solidFill>
          </a:endParaRPr>
        </a:p>
      </dsp:txBody>
      <dsp:txXfrm>
        <a:off x="2629158" y="2111062"/>
        <a:ext cx="1979351" cy="1777371"/>
      </dsp:txXfrm>
    </dsp:sp>
    <dsp:sp modelId="{58654783-C4BD-4800-9115-2E697E0C93F4}">
      <dsp:nvSpPr>
        <dsp:cNvPr id="0" name=""/>
        <dsp:cNvSpPr/>
      </dsp:nvSpPr>
      <dsp:spPr>
        <a:xfrm>
          <a:off x="1296148" y="504063"/>
          <a:ext cx="2008717" cy="1952506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полноценное освоение обучающимися всех компонентов учебной деятельности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1296148" y="504063"/>
        <a:ext cx="2008717" cy="1952506"/>
      </dsp:txXfrm>
    </dsp:sp>
    <dsp:sp modelId="{5F0EDF08-4AEE-4CF9-ADE2-73F6DB491460}">
      <dsp:nvSpPr>
        <dsp:cNvPr id="0" name=""/>
        <dsp:cNvSpPr/>
      </dsp:nvSpPr>
      <dsp:spPr>
        <a:xfrm>
          <a:off x="3133482" y="85927"/>
          <a:ext cx="2123099" cy="2146321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познавательные и учебные мотивы, учебную цель, учебную задачу, учебные действия и операции (ориентировка, преобразование материала, контроль и оценка). 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3133482" y="85927"/>
        <a:ext cx="2123099" cy="2146321"/>
      </dsp:txXfrm>
    </dsp:sp>
    <dsp:sp modelId="{909437C0-C743-4D29-9144-416586183A20}">
      <dsp:nvSpPr>
        <dsp:cNvPr id="0" name=""/>
        <dsp:cNvSpPr/>
      </dsp:nvSpPr>
      <dsp:spPr>
        <a:xfrm>
          <a:off x="576078" y="72005"/>
          <a:ext cx="5652895" cy="4117393"/>
        </a:xfrm>
        <a:prstGeom prst="funnel">
          <a:avLst/>
        </a:prstGeom>
        <a:solidFill>
          <a:srgbClr val="FF00FF">
            <a:alpha val="4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FAB6230-C742-4827-839C-0E29FD518F5C}">
      <dsp:nvSpPr>
        <dsp:cNvPr id="0" name=""/>
        <dsp:cNvSpPr/>
      </dsp:nvSpPr>
      <dsp:spPr>
        <a:xfrm>
          <a:off x="1462301" y="554000"/>
          <a:ext cx="4263466" cy="4263466"/>
        </a:xfrm>
        <a:prstGeom prst="blockArc">
          <a:avLst>
            <a:gd name="adj1" fmla="val 10634386"/>
            <a:gd name="adj2" fmla="val 16806962"/>
            <a:gd name="adj3" fmla="val 4641"/>
          </a:avLst>
        </a:prstGeom>
        <a:solidFill>
          <a:schemeClr val="accent2">
            <a:hueOff val="-14400000"/>
            <a:satOff val="-50003"/>
            <a:lumOff val="6000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1535B0-5FEF-4AC7-85B4-D15E0DC226EB}">
      <dsp:nvSpPr>
        <dsp:cNvPr id="0" name=""/>
        <dsp:cNvSpPr/>
      </dsp:nvSpPr>
      <dsp:spPr>
        <a:xfrm>
          <a:off x="1464572" y="678767"/>
          <a:ext cx="4263466" cy="4263466"/>
        </a:xfrm>
        <a:prstGeom prst="blockArc">
          <a:avLst>
            <a:gd name="adj1" fmla="val 4789309"/>
            <a:gd name="adj2" fmla="val 10840437"/>
            <a:gd name="adj3" fmla="val 4641"/>
          </a:avLst>
        </a:prstGeom>
        <a:solidFill>
          <a:schemeClr val="accent2">
            <a:hueOff val="-9600000"/>
            <a:satOff val="-33335"/>
            <a:lumOff val="4000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29B171-47E6-4C1F-A794-36C810CCD363}">
      <dsp:nvSpPr>
        <dsp:cNvPr id="0" name=""/>
        <dsp:cNvSpPr/>
      </dsp:nvSpPr>
      <dsp:spPr>
        <a:xfrm>
          <a:off x="2377623" y="718611"/>
          <a:ext cx="4263466" cy="4263466"/>
        </a:xfrm>
        <a:prstGeom prst="blockArc">
          <a:avLst>
            <a:gd name="adj1" fmla="val 21507053"/>
            <a:gd name="adj2" fmla="val 6310540"/>
            <a:gd name="adj3" fmla="val 4641"/>
          </a:avLst>
        </a:prstGeom>
        <a:solidFill>
          <a:schemeClr val="accent2">
            <a:hueOff val="-4800000"/>
            <a:satOff val="-16668"/>
            <a:lumOff val="2000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6F58E7-CF76-40CB-9468-CAAD5E712D3F}">
      <dsp:nvSpPr>
        <dsp:cNvPr id="0" name=""/>
        <dsp:cNvSpPr/>
      </dsp:nvSpPr>
      <dsp:spPr>
        <a:xfrm>
          <a:off x="2382350" y="511234"/>
          <a:ext cx="4263466" cy="4263466"/>
        </a:xfrm>
        <a:prstGeom prst="blockArc">
          <a:avLst>
            <a:gd name="adj1" fmla="val 15273674"/>
            <a:gd name="adj2" fmla="val 249657"/>
            <a:gd name="adj3" fmla="val 464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ACF8A9-F75B-4E96-9E7D-7720C0E96538}">
      <dsp:nvSpPr>
        <dsp:cNvPr id="0" name=""/>
        <dsp:cNvSpPr/>
      </dsp:nvSpPr>
      <dsp:spPr>
        <a:xfrm>
          <a:off x="3013880" y="1802931"/>
          <a:ext cx="1963061" cy="1963061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Виды  УУД</a:t>
          </a:r>
          <a:endParaRPr lang="ru-RU" sz="4000" kern="1200" dirty="0"/>
        </a:p>
      </dsp:txBody>
      <dsp:txXfrm>
        <a:off x="3013880" y="1802931"/>
        <a:ext cx="1963061" cy="1963061"/>
      </dsp:txXfrm>
    </dsp:sp>
    <dsp:sp modelId="{CB92A2BE-EEF4-44BF-B63C-18A23DAD4470}">
      <dsp:nvSpPr>
        <dsp:cNvPr id="0" name=""/>
        <dsp:cNvSpPr/>
      </dsp:nvSpPr>
      <dsp:spPr>
        <a:xfrm>
          <a:off x="2448271" y="10"/>
          <a:ext cx="3022991" cy="1271659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00"/>
              </a:solidFill>
            </a:rPr>
            <a:t>личностные</a:t>
          </a:r>
          <a:endParaRPr lang="ru-RU" sz="2000" b="1" kern="1200" dirty="0">
            <a:solidFill>
              <a:srgbClr val="000000"/>
            </a:solidFill>
          </a:endParaRPr>
        </a:p>
      </dsp:txBody>
      <dsp:txXfrm>
        <a:off x="2448271" y="10"/>
        <a:ext cx="3022991" cy="1271659"/>
      </dsp:txXfrm>
    </dsp:sp>
    <dsp:sp modelId="{78343E6C-5069-4595-8C21-27A2DDA21820}">
      <dsp:nvSpPr>
        <dsp:cNvPr id="0" name=""/>
        <dsp:cNvSpPr/>
      </dsp:nvSpPr>
      <dsp:spPr>
        <a:xfrm>
          <a:off x="5116822" y="2059772"/>
          <a:ext cx="2948073" cy="1468560"/>
        </a:xfrm>
        <a:prstGeom prst="ellipse">
          <a:avLst/>
        </a:prstGeom>
        <a:solidFill>
          <a:srgbClr val="990099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00"/>
              </a:solidFill>
            </a:rPr>
            <a:t>регулятивные</a:t>
          </a:r>
          <a:endParaRPr lang="ru-RU" sz="2000" b="1" kern="1200" dirty="0">
            <a:solidFill>
              <a:srgbClr val="000000"/>
            </a:solidFill>
          </a:endParaRPr>
        </a:p>
      </dsp:txBody>
      <dsp:txXfrm>
        <a:off x="5116822" y="2059772"/>
        <a:ext cx="2948073" cy="1468560"/>
      </dsp:txXfrm>
    </dsp:sp>
    <dsp:sp modelId="{313D2207-F94F-47B9-9622-9981FFA95ABD}">
      <dsp:nvSpPr>
        <dsp:cNvPr id="0" name=""/>
        <dsp:cNvSpPr/>
      </dsp:nvSpPr>
      <dsp:spPr>
        <a:xfrm>
          <a:off x="2304256" y="4248474"/>
          <a:ext cx="3320012" cy="1223042"/>
        </a:xfrm>
        <a:prstGeom prst="ellipse">
          <a:avLst/>
        </a:prstGeom>
        <a:solidFill>
          <a:srgbClr val="025198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00"/>
              </a:solidFill>
            </a:rPr>
            <a:t>познавательные</a:t>
          </a:r>
          <a:endParaRPr lang="ru-RU" sz="2000" b="1" kern="1200" dirty="0">
            <a:solidFill>
              <a:srgbClr val="000000"/>
            </a:solidFill>
          </a:endParaRPr>
        </a:p>
      </dsp:txBody>
      <dsp:txXfrm>
        <a:off x="2304256" y="4248474"/>
        <a:ext cx="3320012" cy="1223042"/>
      </dsp:txXfrm>
    </dsp:sp>
    <dsp:sp modelId="{2EC953A7-5D9C-4C5C-B7E7-E2109D530BE9}">
      <dsp:nvSpPr>
        <dsp:cNvPr id="0" name=""/>
        <dsp:cNvSpPr/>
      </dsp:nvSpPr>
      <dsp:spPr>
        <a:xfrm>
          <a:off x="114222" y="2070636"/>
          <a:ext cx="2799926" cy="1430744"/>
        </a:xfrm>
        <a:prstGeom prst="ellipse">
          <a:avLst/>
        </a:prstGeom>
        <a:solidFill>
          <a:srgbClr val="FF00FF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00"/>
              </a:solidFill>
            </a:rPr>
            <a:t>коммуникативные</a:t>
          </a:r>
          <a:endParaRPr lang="ru-RU" sz="2000" b="1" kern="1200" dirty="0">
            <a:solidFill>
              <a:srgbClr val="000000"/>
            </a:solidFill>
          </a:endParaRPr>
        </a:p>
      </dsp:txBody>
      <dsp:txXfrm>
        <a:off x="114222" y="2070636"/>
        <a:ext cx="2799926" cy="143074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AF511F-EE5A-4219-858C-1A54F4776139}">
      <dsp:nvSpPr>
        <dsp:cNvPr id="0" name=""/>
        <dsp:cNvSpPr/>
      </dsp:nvSpPr>
      <dsp:spPr>
        <a:xfrm>
          <a:off x="3312371" y="72004"/>
          <a:ext cx="1670951" cy="1086118"/>
        </a:xfrm>
        <a:prstGeom prst="roundRect">
          <a:avLst/>
        </a:prstGeom>
        <a:solidFill>
          <a:srgbClr val="FFCCFF"/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планирование учебного сотрудничества с учителем и сверстниками</a:t>
          </a:r>
          <a:endParaRPr lang="ru-RU" sz="1100" b="1" kern="1200" dirty="0">
            <a:solidFill>
              <a:schemeClr val="tx1"/>
            </a:solidFill>
          </a:endParaRPr>
        </a:p>
      </dsp:txBody>
      <dsp:txXfrm>
        <a:off x="3312371" y="72004"/>
        <a:ext cx="1670951" cy="1086118"/>
      </dsp:txXfrm>
    </dsp:sp>
    <dsp:sp modelId="{E8547E03-2894-4293-8232-CCE4038E45C9}">
      <dsp:nvSpPr>
        <dsp:cNvPr id="0" name=""/>
        <dsp:cNvSpPr/>
      </dsp:nvSpPr>
      <dsp:spPr>
        <a:xfrm>
          <a:off x="2282646" y="822139"/>
          <a:ext cx="4339926" cy="4339926"/>
        </a:xfrm>
        <a:custGeom>
          <a:avLst/>
          <a:gdLst/>
          <a:ahLst/>
          <a:cxnLst/>
          <a:rect l="0" t="0" r="0" b="0"/>
          <a:pathLst>
            <a:path>
              <a:moveTo>
                <a:pt x="2713457" y="69164"/>
              </a:moveTo>
              <a:arcTo wR="2169963" hR="2169963" stAng="17070292" swAng="2081636"/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55BAA7-698A-47DF-940A-5B4D92329BAC}">
      <dsp:nvSpPr>
        <dsp:cNvPr id="0" name=""/>
        <dsp:cNvSpPr/>
      </dsp:nvSpPr>
      <dsp:spPr>
        <a:xfrm>
          <a:off x="5472607" y="1584181"/>
          <a:ext cx="1670951" cy="1086118"/>
        </a:xfrm>
        <a:prstGeom prst="roundRect">
          <a:avLst/>
        </a:prstGeom>
        <a:solidFill>
          <a:srgbClr val="FFCCFF"/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разрешение конфликтов</a:t>
          </a:r>
          <a:endParaRPr lang="ru-RU" sz="1100" b="1" kern="1200" dirty="0">
            <a:solidFill>
              <a:schemeClr val="tx1"/>
            </a:solidFill>
          </a:endParaRPr>
        </a:p>
      </dsp:txBody>
      <dsp:txXfrm>
        <a:off x="5472607" y="1584181"/>
        <a:ext cx="1670951" cy="1086118"/>
      </dsp:txXfrm>
    </dsp:sp>
    <dsp:sp modelId="{C8D84B36-2486-4377-B3CA-C4942A70405E}">
      <dsp:nvSpPr>
        <dsp:cNvPr id="0" name=""/>
        <dsp:cNvSpPr/>
      </dsp:nvSpPr>
      <dsp:spPr>
        <a:xfrm>
          <a:off x="2136429" y="-142922"/>
          <a:ext cx="4339926" cy="4339926"/>
        </a:xfrm>
        <a:custGeom>
          <a:avLst/>
          <a:gdLst/>
          <a:ahLst/>
          <a:cxnLst/>
          <a:rect l="0" t="0" r="0" b="0"/>
          <a:pathLst>
            <a:path>
              <a:moveTo>
                <a:pt x="4238806" y="2824660"/>
              </a:moveTo>
              <a:arcTo wR="2169963" hR="2169963" stAng="1053617" swAng="1885999"/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A8FE78-6FBF-4140-862D-E9B9D90DD075}">
      <dsp:nvSpPr>
        <dsp:cNvPr id="0" name=""/>
        <dsp:cNvSpPr/>
      </dsp:nvSpPr>
      <dsp:spPr>
        <a:xfrm>
          <a:off x="4464498" y="3672413"/>
          <a:ext cx="1670951" cy="1086118"/>
        </a:xfrm>
        <a:prstGeom prst="roundRect">
          <a:avLst/>
        </a:prstGeom>
        <a:solidFill>
          <a:srgbClr val="FFCCFF"/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умение с </a:t>
          </a:r>
          <a:r>
            <a:rPr lang="ru-RU" sz="1100" b="1" kern="1200" dirty="0" smtClean="0">
              <a:solidFill>
                <a:schemeClr val="tx1"/>
              </a:solidFill>
            </a:rPr>
            <a:t>достаточной полнотой и точностью выражать свои мысли</a:t>
          </a:r>
          <a:endParaRPr lang="ru-RU" sz="1100" b="1" kern="1200" dirty="0">
            <a:solidFill>
              <a:schemeClr val="tx1"/>
            </a:solidFill>
          </a:endParaRPr>
        </a:p>
      </dsp:txBody>
      <dsp:txXfrm>
        <a:off x="4464498" y="3672413"/>
        <a:ext cx="1670951" cy="1086118"/>
      </dsp:txXfrm>
    </dsp:sp>
    <dsp:sp modelId="{712743A7-4AA7-4809-BA41-E8A29AC4CDD2}">
      <dsp:nvSpPr>
        <dsp:cNvPr id="0" name=""/>
        <dsp:cNvSpPr/>
      </dsp:nvSpPr>
      <dsp:spPr>
        <a:xfrm>
          <a:off x="1692808" y="422518"/>
          <a:ext cx="4339926" cy="4339926"/>
        </a:xfrm>
        <a:custGeom>
          <a:avLst/>
          <a:gdLst/>
          <a:ahLst/>
          <a:cxnLst/>
          <a:rect l="0" t="0" r="0" b="0"/>
          <a:pathLst>
            <a:path>
              <a:moveTo>
                <a:pt x="2756691" y="4259099"/>
              </a:moveTo>
              <a:arcTo wR="2169963" hR="2169963" stAng="4458765" swAng="2477706"/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B93323-8A2C-43A2-BA44-FA2D6BC07B3C}">
      <dsp:nvSpPr>
        <dsp:cNvPr id="0" name=""/>
        <dsp:cNvSpPr/>
      </dsp:nvSpPr>
      <dsp:spPr>
        <a:xfrm>
          <a:off x="1440156" y="3456387"/>
          <a:ext cx="1670951" cy="1086118"/>
        </a:xfrm>
        <a:prstGeom prst="roundRect">
          <a:avLst/>
        </a:prstGeom>
        <a:solidFill>
          <a:srgbClr val="FFCCFF"/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управление поведением партнёра</a:t>
          </a:r>
          <a:endParaRPr lang="ru-RU" sz="1100" b="1" kern="1200" dirty="0">
            <a:solidFill>
              <a:schemeClr val="tx1"/>
            </a:solidFill>
          </a:endParaRPr>
        </a:p>
      </dsp:txBody>
      <dsp:txXfrm>
        <a:off x="1440156" y="3456387"/>
        <a:ext cx="1670951" cy="1086118"/>
      </dsp:txXfrm>
    </dsp:sp>
    <dsp:sp modelId="{F9B64687-3F88-4C40-8C25-F214904C6055}">
      <dsp:nvSpPr>
        <dsp:cNvPr id="0" name=""/>
        <dsp:cNvSpPr/>
      </dsp:nvSpPr>
      <dsp:spPr>
        <a:xfrm>
          <a:off x="1757183" y="349300"/>
          <a:ext cx="4339926" cy="4339926"/>
        </a:xfrm>
        <a:custGeom>
          <a:avLst/>
          <a:gdLst/>
          <a:ahLst/>
          <a:cxnLst/>
          <a:rect l="0" t="0" r="0" b="0"/>
          <a:pathLst>
            <a:path>
              <a:moveTo>
                <a:pt x="208936" y="3099003"/>
              </a:moveTo>
              <a:arcTo wR="2169963" hR="2169963" stAng="9279040" swAng="1400448"/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627173-F1E9-47CC-A397-681D4D8E22E4}">
      <dsp:nvSpPr>
        <dsp:cNvPr id="0" name=""/>
        <dsp:cNvSpPr/>
      </dsp:nvSpPr>
      <dsp:spPr>
        <a:xfrm>
          <a:off x="1025202" y="1500249"/>
          <a:ext cx="1670951" cy="1086118"/>
        </a:xfrm>
        <a:prstGeom prst="roundRect">
          <a:avLst/>
        </a:prstGeom>
        <a:solidFill>
          <a:srgbClr val="FFCCFF"/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постановка вопросов — инициативное сотрудничество</a:t>
          </a:r>
          <a:endParaRPr lang="ru-RU" sz="1100" b="1" kern="1200" dirty="0">
            <a:solidFill>
              <a:schemeClr val="tx1"/>
            </a:solidFill>
          </a:endParaRPr>
        </a:p>
      </dsp:txBody>
      <dsp:txXfrm>
        <a:off x="1025202" y="1500249"/>
        <a:ext cx="1670951" cy="1086118"/>
      </dsp:txXfrm>
    </dsp:sp>
    <dsp:sp modelId="{43BDE92B-2CDE-4EBB-8BEF-E9672C011D20}">
      <dsp:nvSpPr>
        <dsp:cNvPr id="0" name=""/>
        <dsp:cNvSpPr/>
      </dsp:nvSpPr>
      <dsp:spPr>
        <a:xfrm>
          <a:off x="1699939" y="621053"/>
          <a:ext cx="4339926" cy="4339926"/>
        </a:xfrm>
        <a:custGeom>
          <a:avLst/>
          <a:gdLst/>
          <a:ahLst/>
          <a:cxnLst/>
          <a:rect l="0" t="0" r="0" b="0"/>
          <a:pathLst>
            <a:path>
              <a:moveTo>
                <a:pt x="434213" y="867690"/>
              </a:moveTo>
              <a:arcTo wR="2169963" hR="2169963" stAng="13012778" swAng="2271208"/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4554567-09E8-4626-A192-66F125FB1A49}">
      <dsp:nvSpPr>
        <dsp:cNvPr id="0" name=""/>
        <dsp:cNvSpPr/>
      </dsp:nvSpPr>
      <dsp:spPr>
        <a:xfrm>
          <a:off x="1933" y="22118"/>
          <a:ext cx="8423002" cy="1390582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 pitchFamily="18" charset="0"/>
            </a:rPr>
            <a:t>Изобретать новые средства физического воспитания  для формирования УУД нецелесообразно,  достаточно обратить внимание на проектирование учебного процесса со следующих позиций</a:t>
          </a:r>
          <a:r>
            <a:rPr lang="ru-RU" sz="1800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/>
          </a:r>
          <a:br>
            <a:rPr lang="ru-RU" sz="1800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</a:b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33" y="22118"/>
        <a:ext cx="8423002" cy="1390582"/>
      </dsp:txXfrm>
    </dsp:sp>
    <dsp:sp modelId="{6F709E66-7F8E-44BC-94C6-7BEB26D3B1F1}">
      <dsp:nvSpPr>
        <dsp:cNvPr id="0" name=""/>
        <dsp:cNvSpPr/>
      </dsp:nvSpPr>
      <dsp:spPr>
        <a:xfrm>
          <a:off x="966" y="1552319"/>
          <a:ext cx="5502166" cy="1843271"/>
        </a:xfrm>
        <a:prstGeom prst="roundRect">
          <a:avLst>
            <a:gd name="adj" fmla="val 10000"/>
          </a:avLst>
        </a:prstGeom>
        <a:solidFill>
          <a:srgbClr val="FDF9A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</a:rPr>
            <a:t>1 ПОЗИЦИЯ</a:t>
          </a: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>
              <a:solidFill>
                <a:schemeClr val="tx1"/>
              </a:solidFill>
              <a:ea typeface="Times New Roman" pitchFamily="18" charset="0"/>
            </a:rPr>
            <a:t>Методика формирования УУД на уроках </a:t>
          </a:r>
          <a:r>
            <a:rPr lang="ru-RU" sz="1400" b="1" kern="1200" dirty="0" err="1" smtClean="0">
              <a:solidFill>
                <a:schemeClr val="tx1"/>
              </a:solidFill>
              <a:ea typeface="Times New Roman" pitchFamily="18" charset="0"/>
            </a:rPr>
            <a:t>фк</a:t>
          </a:r>
          <a:r>
            <a:rPr lang="ru-RU" sz="1400" b="1" kern="1200" dirty="0" smtClean="0">
              <a:solidFill>
                <a:schemeClr val="tx1"/>
              </a:solidFill>
              <a:ea typeface="Times New Roman" pitchFamily="18" charset="0"/>
            </a:rPr>
            <a:t> направлена на самостоятельный поиск решения двигательной задачи, анализ и оценку  двигательных действий, поиск и формулирование цели, а также систематизацию полученных знаний и умений.</a:t>
          </a:r>
          <a:endParaRPr lang="ru-RU" sz="1400" b="1" kern="1200" dirty="0" smtClean="0"/>
        </a:p>
        <a:p>
          <a:pPr lvl="0">
            <a:spcBef>
              <a:spcPct val="0"/>
            </a:spcBef>
          </a:pPr>
          <a:endParaRPr lang="ru-RU" kern="1200" dirty="0"/>
        </a:p>
      </dsp:txBody>
      <dsp:txXfrm>
        <a:off x="966" y="1552319"/>
        <a:ext cx="5502166" cy="1843271"/>
      </dsp:txXfrm>
    </dsp:sp>
    <dsp:sp modelId="{D6B639D9-4F06-42CD-ACAF-FC94B53363D0}">
      <dsp:nvSpPr>
        <dsp:cNvPr id="0" name=""/>
        <dsp:cNvSpPr/>
      </dsp:nvSpPr>
      <dsp:spPr>
        <a:xfrm>
          <a:off x="966" y="3556619"/>
          <a:ext cx="2694498" cy="1843271"/>
        </a:xfrm>
        <a:prstGeom prst="roundRect">
          <a:avLst>
            <a:gd name="adj" fmla="val 10000"/>
          </a:avLst>
        </a:prstGeom>
        <a:solidFill>
          <a:srgbClr val="FDF9A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>
              <a:solidFill>
                <a:schemeClr val="tx1"/>
              </a:solidFill>
              <a:ea typeface="Times New Roman" pitchFamily="18" charset="0"/>
            </a:rPr>
            <a:t>Повышение познавательной самостоятельности и творческой активности учащихся </a:t>
          </a:r>
          <a:endParaRPr lang="ru-RU" sz="1400" b="1" kern="1200" dirty="0" smtClean="0"/>
        </a:p>
        <a:p>
          <a:pPr lvl="0">
            <a:spcBef>
              <a:spcPct val="0"/>
            </a:spcBef>
          </a:pPr>
          <a:endParaRPr lang="ru-RU" kern="1200" dirty="0"/>
        </a:p>
      </dsp:txBody>
      <dsp:txXfrm>
        <a:off x="966" y="3556619"/>
        <a:ext cx="2694498" cy="1843271"/>
      </dsp:txXfrm>
    </dsp:sp>
    <dsp:sp modelId="{88B0E177-9951-4CAE-9F17-34A8471F9C0E}">
      <dsp:nvSpPr>
        <dsp:cNvPr id="0" name=""/>
        <dsp:cNvSpPr/>
      </dsp:nvSpPr>
      <dsp:spPr>
        <a:xfrm>
          <a:off x="2808634" y="3556619"/>
          <a:ext cx="2694498" cy="1843271"/>
        </a:xfrm>
        <a:prstGeom prst="roundRect">
          <a:avLst>
            <a:gd name="adj" fmla="val 10000"/>
          </a:avLst>
        </a:prstGeom>
        <a:solidFill>
          <a:srgbClr val="FDF9A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>
              <a:solidFill>
                <a:schemeClr val="tx1"/>
              </a:solidFill>
              <a:ea typeface="Times New Roman" pitchFamily="18" charset="0"/>
            </a:rPr>
            <a:t>Проблемное обучение, проектное обучение, активные методы информационно-коммуникационные технологий </a:t>
          </a:r>
          <a:endParaRPr lang="ru-RU" sz="1400" b="1" kern="1200" dirty="0" smtClean="0"/>
        </a:p>
        <a:p>
          <a:pPr lvl="0">
            <a:spcBef>
              <a:spcPct val="0"/>
            </a:spcBef>
          </a:pPr>
          <a:endParaRPr lang="ru-RU" kern="1200" dirty="0"/>
        </a:p>
      </dsp:txBody>
      <dsp:txXfrm>
        <a:off x="2808634" y="3556619"/>
        <a:ext cx="2694498" cy="1843271"/>
      </dsp:txXfrm>
    </dsp:sp>
    <dsp:sp modelId="{6750939C-79D0-48C9-8959-372DDD4DA34F}">
      <dsp:nvSpPr>
        <dsp:cNvPr id="0" name=""/>
        <dsp:cNvSpPr/>
      </dsp:nvSpPr>
      <dsp:spPr>
        <a:xfrm>
          <a:off x="5729470" y="1552319"/>
          <a:ext cx="2694498" cy="1843271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b="1" kern="1200" dirty="0" smtClean="0">
            <a:solidFill>
              <a:srgbClr val="FF0000"/>
            </a:solidFill>
            <a:ea typeface="Calibri" pitchFamily="34" charset="0"/>
            <a:cs typeface="Times New Roman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b="1" kern="1200" dirty="0" smtClean="0">
            <a:solidFill>
              <a:srgbClr val="FF0000"/>
            </a:solidFill>
            <a:ea typeface="Calibri" pitchFamily="34" charset="0"/>
            <a:cs typeface="Times New Roman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Times New Roman" pitchFamily="18" charset="0"/>
            </a:rPr>
            <a:t>2 ПОЗИЦИЯ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>
              <a:solidFill>
                <a:schemeClr val="tx1"/>
              </a:solidFill>
              <a:ea typeface="Calibri" pitchFamily="34" charset="0"/>
              <a:cs typeface="Times New Roman" pitchFamily="18" charset="0"/>
            </a:rPr>
            <a:t>Содержание УУД определяется с учетом задач физического воспитания, типа урока, личности педагогов и особенности их работы. </a:t>
          </a:r>
          <a:endParaRPr lang="ru-RU" sz="1400" b="1" kern="1200" dirty="0" smtClean="0"/>
        </a:p>
        <a:p>
          <a:pPr lvl="0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5729470" y="1552319"/>
        <a:ext cx="2694498" cy="1843271"/>
      </dsp:txXfrm>
    </dsp:sp>
    <dsp:sp modelId="{BA8B2AE7-3009-4BC1-896E-0B1BF2E43340}">
      <dsp:nvSpPr>
        <dsp:cNvPr id="0" name=""/>
        <dsp:cNvSpPr/>
      </dsp:nvSpPr>
      <dsp:spPr>
        <a:xfrm>
          <a:off x="5729470" y="3556619"/>
          <a:ext cx="2694498" cy="18432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Исходя из этого, содержание УУД, формируемых на  уроках физической культуры, будет следующим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5729470" y="3556619"/>
        <a:ext cx="2694498" cy="1843271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544448C-4E9A-4F69-B852-74135D5478C3}">
      <dsp:nvSpPr>
        <dsp:cNvPr id="0" name=""/>
        <dsp:cNvSpPr/>
      </dsp:nvSpPr>
      <dsp:spPr>
        <a:xfrm>
          <a:off x="0" y="457779"/>
          <a:ext cx="6066405" cy="810975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 pitchFamily="18" charset="0"/>
            </a:rPr>
            <a:t>проектирование учебного процесса со следующих позиций</a:t>
          </a:r>
          <a:r>
            <a:rPr lang="ru-RU" sz="1800" kern="1200" dirty="0" smtClean="0">
              <a:solidFill>
                <a:srgbClr val="7030A0"/>
              </a:solidFill>
              <a:latin typeface="+mn-lt"/>
            </a:rPr>
            <a:t/>
          </a:r>
          <a:br>
            <a:rPr lang="ru-RU" sz="1800" kern="1200" dirty="0" smtClean="0">
              <a:solidFill>
                <a:srgbClr val="7030A0"/>
              </a:solidFill>
              <a:latin typeface="+mn-lt"/>
            </a:rPr>
          </a:br>
          <a:endParaRPr lang="ru-RU" sz="18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>
        <a:off x="0" y="457779"/>
        <a:ext cx="6066405" cy="810975"/>
      </dsp:txXfrm>
    </dsp:sp>
    <dsp:sp modelId="{2A553D15-6643-4F7D-A5FB-BCB78BD02740}">
      <dsp:nvSpPr>
        <dsp:cNvPr id="0" name=""/>
        <dsp:cNvSpPr/>
      </dsp:nvSpPr>
      <dsp:spPr>
        <a:xfrm>
          <a:off x="0" y="1359678"/>
          <a:ext cx="6066405" cy="864385"/>
        </a:xfrm>
        <a:prstGeom prst="roundRect">
          <a:avLst>
            <a:gd name="adj" fmla="val 10000"/>
          </a:avLst>
        </a:prstGeom>
        <a:solidFill>
          <a:srgbClr val="D6FEA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 ПОЗИЦИЯ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>
              <a:solidFill>
                <a:schemeClr val="tx1"/>
              </a:solidFill>
            </a:rPr>
            <a:t>учитывая разделы программы, рекомендуется организовать работу по формированию УУД следующим образом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dirty="0">
            <a:solidFill>
              <a:srgbClr val="FF0000"/>
            </a:solidFill>
          </a:endParaRPr>
        </a:p>
      </dsp:txBody>
      <dsp:txXfrm>
        <a:off x="0" y="1359678"/>
        <a:ext cx="6066405" cy="8643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E2834-A35A-48C5-B6F6-0713DEA2D508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0DBEF-8983-4E31-9ED7-68CFF8835F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989A6-C6FE-4C8F-A1DA-2E43C7A0536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2FB6E-BEF8-4B21-9C3F-8303A1BB307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65D20-963D-439A-9B1E-3A043720A28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5D1BB-897F-407D-B1A0-16471D6547E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E7027-4459-49B5-AD00-1C895BBC384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37E6E-F4FB-4DC2-B440-3C6769D32D1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5ED49-76D9-4ED8-A729-701FCB8E5A8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73AF8-E00E-4DC9-8CDC-3A41C02A2A8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B6F6D-EC78-4672-A3D9-431F473F1D6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409CD-E099-4874-A7F4-857B5149BB4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6F0E6-87F6-4511-9158-AE0A6460102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714B76F-0E20-4394-BA1C-A0A7910936A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pedsovet.org/forum/" TargetMode="External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685800" y="1700808"/>
            <a:ext cx="8134350" cy="3888781"/>
          </a:xfrm>
          <a:noFill/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Формирование универсальных учебных действий на уроках физической культуры </a:t>
            </a:r>
            <a:r>
              <a:rPr lang="ru-RU" sz="4000" b="1" dirty="0" smtClean="0">
                <a:solidFill>
                  <a:srgbClr val="660066"/>
                </a:solidFill>
              </a:rPr>
              <a:t/>
            </a:r>
            <a:br>
              <a:rPr lang="ru-RU" sz="4000" b="1" dirty="0" smtClean="0">
                <a:solidFill>
                  <a:srgbClr val="660066"/>
                </a:solidFill>
              </a:rPr>
            </a:br>
            <a:r>
              <a:rPr lang="ru-RU" sz="4000" b="1" dirty="0" smtClean="0">
                <a:solidFill>
                  <a:srgbClr val="660066"/>
                </a:solidFill>
              </a:rPr>
              <a:t/>
            </a:r>
            <a:br>
              <a:rPr lang="ru-RU" sz="4000" b="1" dirty="0" smtClean="0">
                <a:solidFill>
                  <a:srgbClr val="660066"/>
                </a:solidFill>
              </a:rPr>
            </a:br>
            <a:r>
              <a:rPr lang="ru-RU" sz="4000" b="1" dirty="0" smtClean="0">
                <a:solidFill>
                  <a:srgbClr val="660066"/>
                </a:solidFill>
              </a:rPr>
              <a:t/>
            </a:r>
            <a:br>
              <a:rPr lang="ru-RU" sz="4000" b="1" dirty="0" smtClean="0">
                <a:solidFill>
                  <a:srgbClr val="660066"/>
                </a:solidFill>
              </a:rPr>
            </a:br>
            <a:r>
              <a:rPr lang="ru-RU" sz="28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Л. А. Черемисина  - учитель физической культуры</a:t>
            </a:r>
            <a:endParaRPr lang="es-ES" sz="2800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23850" y="333375"/>
            <a:ext cx="8640763" cy="1223963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МАОУ лицей № 28 имени Н. А. Рябова</a:t>
            </a:r>
          </a:p>
          <a:p>
            <a:pPr eaLnBrk="1" hangingPunct="1"/>
            <a:r>
              <a:rPr lang="ru-RU" sz="28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г. Тамбов  2013 год</a:t>
            </a:r>
          </a:p>
        </p:txBody>
      </p:sp>
      <p:sp>
        <p:nvSpPr>
          <p:cNvPr id="2052" name="Rectangle 122"/>
          <p:cNvSpPr>
            <a:spLocks noChangeArrowheads="1"/>
          </p:cNvSpPr>
          <p:nvPr/>
        </p:nvSpPr>
        <p:spPr bwMode="auto">
          <a:xfrm>
            <a:off x="395288" y="1773238"/>
            <a:ext cx="396081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b="1">
              <a:solidFill>
                <a:srgbClr val="36003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332656"/>
            <a:ext cx="56166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indent="-341313" algn="ctr" defTabSz="912813">
              <a:buFontTx/>
              <a:buNone/>
            </a:pPr>
            <a:r>
              <a:rPr lang="ru-RU" sz="28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Характеристика проекта</a:t>
            </a:r>
            <a:endParaRPr lang="ru-RU" sz="28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755576" y="980728"/>
          <a:ext cx="784887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43608" y="5301208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2813" eaLnBrk="0" hangingPunct="0">
              <a:buFont typeface="Arial" pitchFamily="34" charset="0"/>
              <a:buChar char="•"/>
            </a:pPr>
            <a:r>
              <a:rPr lang="ru-RU" i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личности обучающихся, его        познавательных и физических способностей</a:t>
            </a:r>
            <a:endParaRPr lang="ru-RU" sz="2400" b="1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260648"/>
            <a:ext cx="6696743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indent="-341313" algn="ctr" defTabSz="912813">
              <a:lnSpc>
                <a:spcPct val="90000"/>
              </a:lnSpc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Этапы реализаци</a:t>
            </a:r>
            <a:r>
              <a:rPr lang="ru-RU" sz="2400" b="1" dirty="0" smtClean="0">
                <a:solidFill>
                  <a:srgbClr val="7030A0"/>
                </a:solidFill>
              </a:rPr>
              <a:t>и: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908720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Организационно - подготовительный</a:t>
            </a:r>
            <a:endParaRPr lang="ru-RU" sz="28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628800"/>
            <a:ext cx="73448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indent="-341313" algn="just" defTabSz="912813">
              <a:buFont typeface="Wingdings" pitchFamily="2" charset="2"/>
              <a:buChar char="q"/>
            </a:pPr>
            <a:r>
              <a:rPr lang="ru-RU" i="1" dirty="0" smtClean="0"/>
              <a:t>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анализ проблемы и корректировка своей педагогической деятельности в соответствии с поставленными задачами;</a:t>
            </a:r>
          </a:p>
          <a:p>
            <a:pPr marL="341313" indent="-341313" algn="just" defTabSz="912813">
              <a:buFont typeface="Wingdings" pitchFamily="2" charset="2"/>
              <a:buChar char="q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изучение методической литературы и существующего опыта по данной проблеме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C:\Documents and Settings\User\Рабочий стол\для тебя\school25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068960"/>
            <a:ext cx="2736304" cy="261872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692696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2813">
              <a:defRPr/>
            </a:pPr>
            <a:r>
              <a:rPr lang="ru-RU" sz="28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Технологический</a:t>
            </a:r>
            <a:endParaRPr lang="ru-RU" sz="28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07454" y="188640"/>
            <a:ext cx="3784825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indent="-341313" algn="ctr" defTabSz="912813">
              <a:lnSpc>
                <a:spcPct val="90000"/>
              </a:lnSpc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Этапы реализации: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70004" y="1340768"/>
            <a:ext cx="47103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488" algn="ctr" defTabSz="912813" eaLnBrk="0" hangingPunct="0">
              <a:buFontTx/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Механизм реализации проекта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772816"/>
            <a:ext cx="76328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Актуализировать понимание учителей о способах формирования УУД на уроках физической культуры</a:t>
            </a:r>
          </a:p>
          <a:p>
            <a:pPr marL="342900" indent="-342900">
              <a:buAutoNum type="arabicPeriod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Систематизировать и представить перечень действий учителя по формированию УУД на уроках физической культуры. </a:t>
            </a:r>
          </a:p>
          <a:p>
            <a:pPr marL="342900" indent="-342900">
              <a:buAutoNum type="arabicPeriod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Систематизировать и представить перечень действий обучающихся по овладению УУД на уроках физической культуры.</a:t>
            </a:r>
          </a:p>
          <a:p>
            <a:pPr marL="342900" indent="-342900">
              <a:buAutoNum type="arabicPeriod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 Способствовать развитию рефлексии обучающихся на уроках физической культуры.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" descr="F:\Новая папка\Новая папка 21\63e88de767d6637a447f6d35f1be6d7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293096"/>
            <a:ext cx="2304256" cy="230425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908720"/>
            <a:ext cx="5256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Заключительный</a:t>
            </a:r>
            <a:endParaRPr lang="ru-RU" sz="28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07454" y="332656"/>
            <a:ext cx="378482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indent="-341313" algn="ctr" defTabSz="912813">
              <a:lnSpc>
                <a:spcPct val="90000"/>
              </a:lnSpc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Этапы  реализации:</a:t>
            </a:r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772816"/>
            <a:ext cx="72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indent="-341313" defTabSz="912813">
              <a:buFont typeface="Wingdings" pitchFamily="2" charset="2"/>
              <a:buChar char="q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сравнение результатов с ожидаемыми;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2276873"/>
            <a:ext cx="66967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2000" b="1" dirty="0" smtClean="0"/>
              <a:t>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теоретическое обобщение и дальнейшее  внедрение результатов проекта в педагогическую практику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3" name="Picture 1" descr="C:\Documents and Settings\User\Рабочий стол\для тебя\мальч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284984"/>
            <a:ext cx="6096000" cy="2619375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" name="Схема 5"/>
          <p:cNvGraphicFramePr/>
          <p:nvPr/>
        </p:nvGraphicFramePr>
        <p:xfrm>
          <a:off x="251520" y="548680"/>
          <a:ext cx="6912768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трелка вниз 3"/>
          <p:cNvSpPr/>
          <p:nvPr/>
        </p:nvSpPr>
        <p:spPr>
          <a:xfrm>
            <a:off x="3492500" y="4437063"/>
            <a:ext cx="484188" cy="97948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197" name="Заголовок 4"/>
          <p:cNvSpPr>
            <a:spLocks noGrp="1"/>
          </p:cNvSpPr>
          <p:nvPr>
            <p:ph type="title"/>
          </p:nvPr>
        </p:nvSpPr>
        <p:spPr>
          <a:xfrm>
            <a:off x="3419872" y="0"/>
            <a:ext cx="5724128" cy="765175"/>
          </a:xfrm>
        </p:spPr>
        <p:txBody>
          <a:bodyPr/>
          <a:lstStyle/>
          <a:p>
            <a:pPr algn="r"/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Организационно-подготовительный этап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33375"/>
            <a:ext cx="45720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827584" y="332656"/>
          <a:ext cx="806489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220" name="Прямоугольник 3"/>
          <p:cNvSpPr>
            <a:spLocks noChangeArrowheads="1"/>
          </p:cNvSpPr>
          <p:nvPr/>
        </p:nvSpPr>
        <p:spPr bwMode="auto">
          <a:xfrm>
            <a:off x="3081338" y="0"/>
            <a:ext cx="5811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Организационно-подготовительный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3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Личностные универсальные учебные действия 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3800" y="1916113"/>
            <a:ext cx="3313113" cy="208915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личностное, профессиональное, жизненное самоопределение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39975" y="4221163"/>
            <a:ext cx="4608513" cy="1944687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нравственно-этическая ориентация, оценивание усваиваемого содержания обеспечивающее личностный моральный </a:t>
            </a:r>
            <a:r>
              <a:rPr lang="ru-RU" sz="2000" b="1" dirty="0" smtClean="0">
                <a:solidFill>
                  <a:schemeClr val="tx1"/>
                </a:solidFill>
              </a:rPr>
              <a:t>выбор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5650" y="1916113"/>
            <a:ext cx="3311525" cy="208915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  <a:p>
            <a:pPr algn="ctr">
              <a:defRPr/>
            </a:pPr>
            <a:r>
              <a:rPr lang="ru-RU" sz="2000" b="1" dirty="0" err="1">
                <a:solidFill>
                  <a:schemeClr val="tx1"/>
                </a:solidFill>
              </a:rPr>
              <a:t>смыслообразование</a:t>
            </a:r>
            <a:r>
              <a:rPr lang="ru-RU" sz="2000" b="1" dirty="0">
                <a:solidFill>
                  <a:schemeClr val="tx1"/>
                </a:solidFill>
              </a:rPr>
              <a:t>, установление  связи между целью учебной деятельности и её мотивом 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4284663" y="1484313"/>
            <a:ext cx="484187" cy="2736850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2268538" y="1341438"/>
            <a:ext cx="358775" cy="574675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6516688" y="1341438"/>
            <a:ext cx="358775" cy="574675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4"/>
          <p:cNvGrpSpPr>
            <a:grpSpLocks noChangeAspect="1"/>
          </p:cNvGrpSpPr>
          <p:nvPr/>
        </p:nvGrpSpPr>
        <p:grpSpPr bwMode="auto">
          <a:xfrm>
            <a:off x="755650" y="549275"/>
            <a:ext cx="8388350" cy="5765800"/>
            <a:chOff x="2249" y="7782"/>
            <a:chExt cx="7589" cy="5438"/>
          </a:xfrm>
        </p:grpSpPr>
        <p:sp>
          <p:nvSpPr>
            <p:cNvPr id="11269" name="AutoShape 5"/>
            <p:cNvSpPr>
              <a:spLocks noChangeAspect="1" noChangeArrowheads="1"/>
            </p:cNvSpPr>
            <p:nvPr/>
          </p:nvSpPr>
          <p:spPr bwMode="auto">
            <a:xfrm>
              <a:off x="2393" y="7782"/>
              <a:ext cx="7445" cy="5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Oval 6"/>
            <p:cNvSpPr>
              <a:spLocks noChangeArrowheads="1"/>
            </p:cNvSpPr>
            <p:nvPr/>
          </p:nvSpPr>
          <p:spPr bwMode="auto">
            <a:xfrm>
              <a:off x="4073" y="12060"/>
              <a:ext cx="2136" cy="1115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  <a:headEnd/>
              <a:tailEnd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ru-RU" b="1" dirty="0">
                <a:latin typeface="+mn-lt"/>
              </a:endParaRPr>
            </a:p>
            <a:p>
              <a:pPr algn="ctr">
                <a:defRPr/>
              </a:pPr>
              <a:r>
                <a: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коррекция</a:t>
              </a:r>
            </a:p>
          </p:txBody>
        </p:sp>
        <p:sp>
          <p:nvSpPr>
            <p:cNvPr id="6" name="Oval 7"/>
            <p:cNvSpPr>
              <a:spLocks noChangeArrowheads="1"/>
            </p:cNvSpPr>
            <p:nvPr/>
          </p:nvSpPr>
          <p:spPr bwMode="auto">
            <a:xfrm>
              <a:off x="6548" y="11856"/>
              <a:ext cx="2179" cy="1115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rgbClr val="0000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defRPr/>
              </a:pPr>
              <a:endParaRPr lang="ru-RU" sz="1600" b="1" dirty="0">
                <a:latin typeface="+mj-lt"/>
              </a:endParaRPr>
            </a:p>
            <a:p>
              <a:pPr algn="ctr">
                <a:defRPr/>
              </a:pPr>
              <a:r>
                <a: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контроль</a:t>
              </a:r>
            </a:p>
          </p:txBody>
        </p:sp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6092" y="8393"/>
              <a:ext cx="2345" cy="1115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rgbClr val="0000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defRPr/>
              </a:pPr>
              <a:endParaRPr lang="ru-RU" b="1" dirty="0">
                <a:latin typeface="+mn-lt"/>
              </a:endParaRPr>
            </a:p>
            <a:p>
              <a:pPr algn="ctr">
                <a:defRPr/>
              </a:pPr>
              <a:r>
                <a: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планирование</a:t>
              </a:r>
            </a:p>
          </p:txBody>
        </p:sp>
        <p:sp>
          <p:nvSpPr>
            <p:cNvPr id="9" name="Oval 10"/>
            <p:cNvSpPr>
              <a:spLocks noChangeArrowheads="1"/>
            </p:cNvSpPr>
            <p:nvPr/>
          </p:nvSpPr>
          <p:spPr bwMode="auto">
            <a:xfrm>
              <a:off x="3226" y="8191"/>
              <a:ext cx="2345" cy="1114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defRPr/>
              </a:pPr>
              <a:endParaRPr lang="ru-RU" sz="1600" b="1" dirty="0">
                <a:solidFill>
                  <a:srgbClr val="002060"/>
                </a:solidFill>
                <a:latin typeface="+mn-lt"/>
              </a:endParaRPr>
            </a:p>
            <a:p>
              <a:pPr algn="ctr">
                <a:defRPr/>
              </a:pPr>
              <a:r>
                <a:rPr lang="ru-RU" sz="1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целеполагание</a:t>
              </a:r>
              <a:endPara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1274" name="Oval 12"/>
            <p:cNvSpPr>
              <a:spLocks noChangeArrowheads="1"/>
            </p:cNvSpPr>
            <p:nvPr/>
          </p:nvSpPr>
          <p:spPr bwMode="auto">
            <a:xfrm>
              <a:off x="7004" y="10091"/>
              <a:ext cx="2833" cy="1115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rgbClr val="0000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ru-RU" dirty="0"/>
            </a:p>
            <a:p>
              <a:r>
                <a: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прогнозирование</a:t>
              </a:r>
            </a:p>
          </p:txBody>
        </p:sp>
        <p:sp>
          <p:nvSpPr>
            <p:cNvPr id="11275" name="Oval 15"/>
            <p:cNvSpPr>
              <a:spLocks noChangeArrowheads="1"/>
            </p:cNvSpPr>
            <p:nvPr/>
          </p:nvSpPr>
          <p:spPr bwMode="auto">
            <a:xfrm>
              <a:off x="4399" y="9751"/>
              <a:ext cx="2150" cy="1816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/>
            <a:lstStyle/>
            <a:p>
              <a:pPr algn="ctr"/>
              <a:endParaRPr lang="ru-RU" sz="1400" b="1" dirty="0"/>
            </a:p>
            <a:p>
              <a:pPr algn="ctr"/>
              <a:endParaRPr lang="ru-RU" sz="1400" b="1" dirty="0"/>
            </a:p>
            <a:p>
              <a:pPr algn="ctr"/>
              <a:r>
                <a:rPr lang="ru-RU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Регулятивные УУД</a:t>
              </a:r>
            </a:p>
          </p:txBody>
        </p:sp>
        <p:sp>
          <p:nvSpPr>
            <p:cNvPr id="17" name="Oval 18"/>
            <p:cNvSpPr>
              <a:spLocks noChangeArrowheads="1"/>
            </p:cNvSpPr>
            <p:nvPr/>
          </p:nvSpPr>
          <p:spPr bwMode="auto">
            <a:xfrm>
              <a:off x="2249" y="11245"/>
              <a:ext cx="1708" cy="1115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rgbClr val="0000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defRPr/>
              </a:pPr>
              <a:endParaRPr lang="ru-RU" b="1" dirty="0">
                <a:latin typeface="+mn-lt"/>
              </a:endParaRPr>
            </a:p>
            <a:p>
              <a:pPr algn="ctr">
                <a:defRPr/>
              </a:pPr>
              <a:r>
                <a: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оценка</a:t>
              </a:r>
            </a:p>
          </p:txBody>
        </p:sp>
        <p:sp>
          <p:nvSpPr>
            <p:cNvPr id="11277" name="Line 19"/>
            <p:cNvSpPr>
              <a:spLocks noChangeShapeType="1"/>
            </p:cNvSpPr>
            <p:nvPr/>
          </p:nvSpPr>
          <p:spPr bwMode="auto">
            <a:xfrm flipH="1">
              <a:off x="3747" y="11042"/>
              <a:ext cx="717" cy="3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8" name="Line 20"/>
            <p:cNvSpPr>
              <a:spLocks noChangeShapeType="1"/>
            </p:cNvSpPr>
            <p:nvPr/>
          </p:nvSpPr>
          <p:spPr bwMode="auto">
            <a:xfrm>
              <a:off x="6548" y="10634"/>
              <a:ext cx="45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9" name="Line 25"/>
            <p:cNvSpPr>
              <a:spLocks noChangeShapeType="1"/>
            </p:cNvSpPr>
            <p:nvPr/>
          </p:nvSpPr>
          <p:spPr bwMode="auto">
            <a:xfrm flipH="1">
              <a:off x="5180" y="11517"/>
              <a:ext cx="118" cy="5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0" name="Line 27"/>
            <p:cNvSpPr>
              <a:spLocks noChangeShapeType="1"/>
            </p:cNvSpPr>
            <p:nvPr/>
          </p:nvSpPr>
          <p:spPr bwMode="auto">
            <a:xfrm>
              <a:off x="6288" y="11381"/>
              <a:ext cx="657" cy="5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1" name="Line 28"/>
            <p:cNvSpPr>
              <a:spLocks noChangeShapeType="1"/>
            </p:cNvSpPr>
            <p:nvPr/>
          </p:nvSpPr>
          <p:spPr bwMode="auto">
            <a:xfrm flipH="1" flipV="1">
              <a:off x="4333" y="9344"/>
              <a:ext cx="618" cy="5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2" name="Line 30"/>
            <p:cNvSpPr>
              <a:spLocks noChangeShapeType="1"/>
            </p:cNvSpPr>
            <p:nvPr/>
          </p:nvSpPr>
          <p:spPr bwMode="auto">
            <a:xfrm flipV="1">
              <a:off x="6089" y="9412"/>
              <a:ext cx="524" cy="5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" name="Овал 30"/>
          <p:cNvSpPr/>
          <p:nvPr/>
        </p:nvSpPr>
        <p:spPr>
          <a:xfrm>
            <a:off x="179388" y="2708275"/>
            <a:ext cx="2736850" cy="1296988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саморегуляция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8" name="Line 19"/>
          <p:cNvSpPr>
            <a:spLocks noChangeShapeType="1"/>
          </p:cNvSpPr>
          <p:nvPr/>
        </p:nvSpPr>
        <p:spPr bwMode="auto">
          <a:xfrm flipH="1" flipV="1">
            <a:off x="2916238" y="3284538"/>
            <a:ext cx="287337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008062"/>
          </a:xfrm>
          <a:solidFill>
            <a:srgbClr val="0070C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Познавательные универсальные учебные действия 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788024" y="1772816"/>
            <a:ext cx="4033713" cy="302433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u="sng" dirty="0">
                <a:solidFill>
                  <a:schemeClr val="tx1"/>
                </a:solidFill>
              </a:rPr>
              <a:t>Логические учебные действия </a:t>
            </a: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</a:rPr>
              <a:t>- анализ, синтез;</a:t>
            </a: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</a:rPr>
              <a:t>- выбор оснований и критериев для сравнения, классификации;</a:t>
            </a: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</a:rPr>
              <a:t>- подведение под понятие;</a:t>
            </a: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</a:rPr>
              <a:t>- установление причинно-следственных связей;</a:t>
            </a: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</a:rPr>
              <a:t>- построение логической цепочки рассуждения;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- доказательство, выдвижение </a:t>
            </a:r>
            <a:r>
              <a:rPr lang="ru-RU" sz="1600" b="1" dirty="0" err="1">
                <a:solidFill>
                  <a:schemeClr val="tx1"/>
                </a:solidFill>
              </a:rPr>
              <a:t>гипотиз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79613" y="4913313"/>
            <a:ext cx="4608512" cy="194468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u="sng" dirty="0">
                <a:solidFill>
                  <a:schemeClr val="tx1"/>
                </a:solidFill>
              </a:rPr>
              <a:t>Постановка и решение проблемы</a:t>
            </a: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</a:rPr>
              <a:t>- формулирование проблемы;</a:t>
            </a: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</a:rPr>
              <a:t>- самостоятельное создание способов решения проблем творческого и поискового характера</a:t>
            </a:r>
          </a:p>
          <a:p>
            <a:pPr>
              <a:defRPr/>
            </a:pPr>
            <a:r>
              <a:rPr lang="ru-RU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1844824"/>
            <a:ext cx="4032448" cy="295232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b="1" u="sng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2000" b="1" u="sng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2000" b="1" u="sng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2000" b="1" u="sng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2000" b="1" u="sng" dirty="0" err="1">
                <a:solidFill>
                  <a:schemeClr val="tx1"/>
                </a:solidFill>
              </a:rPr>
              <a:t>Общеучебные</a:t>
            </a:r>
            <a:endParaRPr lang="ru-RU" sz="2000" b="1" u="sng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</a:rPr>
              <a:t>- самостоятельное выделение, формулирование цели;</a:t>
            </a: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</a:rPr>
              <a:t>- поиск и выделение информации;</a:t>
            </a: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</a:rPr>
              <a:t>- структурирование знаний и др.</a:t>
            </a:r>
          </a:p>
          <a:p>
            <a:pPr>
              <a:buFontTx/>
              <a:buChar char="-"/>
              <a:defRPr/>
            </a:pPr>
            <a:endParaRPr lang="ru-RU" sz="16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2000" b="1" u="sng" dirty="0">
                <a:solidFill>
                  <a:schemeClr val="tx1"/>
                </a:solidFill>
              </a:rPr>
              <a:t>Знаково-символические действия</a:t>
            </a: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</a:rPr>
              <a:t>- преобразование моделей</a:t>
            </a:r>
          </a:p>
          <a:p>
            <a:pPr>
              <a:buFontTx/>
              <a:buChar char="-"/>
              <a:defRPr/>
            </a:pPr>
            <a:endParaRPr lang="ru-RU" sz="1600" b="1" dirty="0">
              <a:solidFill>
                <a:schemeClr val="tx1"/>
              </a:solidFill>
            </a:endParaRPr>
          </a:p>
          <a:p>
            <a:pPr>
              <a:defRPr/>
            </a:pPr>
            <a:endParaRPr lang="ru-RU" sz="1600" b="1" dirty="0">
              <a:solidFill>
                <a:schemeClr val="tx1"/>
              </a:solidFill>
            </a:endParaRPr>
          </a:p>
          <a:p>
            <a:pPr>
              <a:defRPr/>
            </a:pPr>
            <a:endParaRPr lang="ru-RU" sz="1600" b="1" dirty="0">
              <a:solidFill>
                <a:schemeClr val="tx1"/>
              </a:solidFill>
            </a:endParaRPr>
          </a:p>
          <a:p>
            <a:pPr>
              <a:defRPr/>
            </a:pPr>
            <a:endParaRPr lang="ru-RU" sz="16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600" b="1" u="sng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1979613" y="1052513"/>
            <a:ext cx="484187" cy="762000"/>
          </a:xfrm>
          <a:prstGeom prst="down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6588125" y="981075"/>
            <a:ext cx="484188" cy="762000"/>
          </a:xfrm>
          <a:prstGeom prst="down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284663" y="1196975"/>
            <a:ext cx="431800" cy="3744913"/>
          </a:xfrm>
          <a:prstGeom prst="down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539552" y="1484784"/>
          <a:ext cx="7848872" cy="5085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315" name="Заголовок 2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  <a:solidFill>
            <a:srgbClr val="FF00FF"/>
          </a:solidFill>
        </p:spPr>
        <p:txBody>
          <a:bodyPr/>
          <a:lstStyle/>
          <a:p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Коммуникативные универсальные учебные действия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>
            <a:off x="2286000" y="1304925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  <a:p>
            <a:r>
              <a:rPr lang="ru-RU"/>
              <a:t> </a:t>
            </a:r>
          </a:p>
        </p:txBody>
      </p:sp>
      <p:sp>
        <p:nvSpPr>
          <p:cNvPr id="3075" name="Прямоугольник 2"/>
          <p:cNvSpPr>
            <a:spLocks noChangeArrowheads="1"/>
          </p:cNvSpPr>
          <p:nvPr/>
        </p:nvSpPr>
        <p:spPr bwMode="auto">
          <a:xfrm>
            <a:off x="468313" y="-357188"/>
            <a:ext cx="8351837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/>
          </a:p>
          <a:p>
            <a:r>
              <a:rPr lang="ru-RU" dirty="0"/>
              <a:t> </a:t>
            </a:r>
          </a:p>
          <a:p>
            <a:endParaRPr lang="ru-RU" b="1" dirty="0"/>
          </a:p>
          <a:p>
            <a:endParaRPr lang="ru-RU" b="1" dirty="0"/>
          </a:p>
          <a:p>
            <a:pPr algn="ctr"/>
            <a:r>
              <a:rPr lang="ru-RU" sz="28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  <a:p>
            <a:pPr algn="just"/>
            <a:r>
              <a:rPr lang="ru-RU" sz="2000" dirty="0" smtClean="0"/>
              <a:t>	Актуальной </a:t>
            </a:r>
            <a:r>
              <a:rPr lang="ru-RU" sz="2000" dirty="0"/>
              <a:t>и новой </a:t>
            </a:r>
            <a:r>
              <a:rPr lang="ru-RU" sz="2000" dirty="0" smtClean="0"/>
              <a:t>задачей </a:t>
            </a:r>
            <a:r>
              <a:rPr lang="ru-RU" sz="2000" dirty="0"/>
              <a:t>в соответствии с требованиями </a:t>
            </a:r>
            <a:r>
              <a:rPr lang="ru-RU" sz="2000" dirty="0" smtClean="0"/>
              <a:t>Стандарта </a:t>
            </a:r>
            <a:r>
              <a:rPr lang="ru-RU" sz="2000" dirty="0"/>
              <a:t>становится обеспечение развития универсальных учебных действий как </a:t>
            </a:r>
            <a:r>
              <a:rPr lang="ru-RU" sz="2000" dirty="0" smtClean="0"/>
              <a:t> </a:t>
            </a:r>
            <a:r>
              <a:rPr lang="ru-RU" sz="2000" dirty="0"/>
              <a:t>психологической составляющей </a:t>
            </a:r>
            <a:r>
              <a:rPr lang="ru-RU" sz="2000" dirty="0" smtClean="0"/>
              <a:t>фундамента образования. </a:t>
            </a:r>
          </a:p>
          <a:p>
            <a:pPr algn="just"/>
            <a:r>
              <a:rPr lang="ru-RU" sz="2000" dirty="0" smtClean="0"/>
              <a:t>	Универсальные </a:t>
            </a:r>
            <a:r>
              <a:rPr lang="ru-RU" sz="2000" dirty="0"/>
              <a:t>учебные действия обеспечивают «умение учиться», способность личности к саморазвитию и самосовершенствованию путем сознательного и активного присвоения нового социального опыта.</a:t>
            </a:r>
          </a:p>
        </p:txBody>
      </p:sp>
      <p:pic>
        <p:nvPicPr>
          <p:cNvPr id="2050" name="Picture 2" descr="C:\Documents and Settings\User\Рабочий стол\аттестация савва 2013\к проекту\картинки по физре\risunok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789040"/>
            <a:ext cx="7632847" cy="230425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1800" dirty="0" smtClean="0">
                <a:solidFill>
                  <a:srgbClr val="7030A0"/>
                </a:solidFill>
                <a:latin typeface="+mn-lt"/>
                <a:ea typeface="Times New Roman" pitchFamily="18" charset="0"/>
              </a:rPr>
              <a:t/>
            </a:r>
            <a:br>
              <a:rPr lang="ru-RU" sz="1800" dirty="0" smtClean="0">
                <a:solidFill>
                  <a:srgbClr val="7030A0"/>
                </a:solidFill>
                <a:latin typeface="+mn-lt"/>
                <a:ea typeface="Times New Roman" pitchFamily="18" charset="0"/>
              </a:rPr>
            </a:br>
            <a:r>
              <a:rPr lang="ru-RU" sz="1800" dirty="0" smtClean="0">
                <a:solidFill>
                  <a:srgbClr val="7030A0"/>
                </a:solidFill>
                <a:latin typeface="+mn-lt"/>
                <a:ea typeface="Times New Roman" pitchFamily="18" charset="0"/>
              </a:rPr>
              <a:t/>
            </a:r>
            <a:br>
              <a:rPr lang="ru-RU" sz="1800" dirty="0" smtClean="0">
                <a:solidFill>
                  <a:srgbClr val="7030A0"/>
                </a:solidFill>
                <a:latin typeface="+mn-lt"/>
                <a:ea typeface="Times New Roman" pitchFamily="18" charset="0"/>
              </a:rPr>
            </a:br>
            <a:endParaRPr lang="ru-RU" dirty="0"/>
          </a:p>
        </p:txBody>
      </p:sp>
      <p:graphicFrame>
        <p:nvGraphicFramePr>
          <p:cNvPr id="10" name="Схема 9"/>
          <p:cNvGraphicFramePr/>
          <p:nvPr/>
        </p:nvGraphicFramePr>
        <p:xfrm>
          <a:off x="251520" y="1340768"/>
          <a:ext cx="331236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Схема 10"/>
          <p:cNvGraphicFramePr/>
          <p:nvPr/>
        </p:nvGraphicFramePr>
        <p:xfrm>
          <a:off x="467544" y="476672"/>
          <a:ext cx="842493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372200" y="0"/>
            <a:ext cx="277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Технологический этап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04664"/>
            <a:ext cx="6696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24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подход в формировании универсальных учебных действий</a:t>
            </a:r>
            <a:endParaRPr lang="ru-RU" sz="2400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340768"/>
            <a:ext cx="73448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dirty="0" smtClean="0"/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реализуется  через  педагогические технологии: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проектную;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информационную;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игровую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Documents and Settings\User\Рабочий стол\аттестация савва 2013\к проекту\картинки по физре\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988840"/>
            <a:ext cx="5206732" cy="338437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84168" y="260648"/>
            <a:ext cx="27363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Технологический этап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51520" y="1124744"/>
          <a:ext cx="889248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619672" y="0"/>
          <a:ext cx="6072336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7584" y="2420888"/>
          <a:ext cx="7776864" cy="2918056"/>
        </p:xfrm>
        <a:graphic>
          <a:graphicData uri="http://schemas.openxmlformats.org/drawingml/2006/table">
            <a:tbl>
              <a:tblPr/>
              <a:tblGrid>
                <a:gridCol w="2910270"/>
                <a:gridCol w="1232545"/>
                <a:gridCol w="1235576"/>
                <a:gridCol w="1204888"/>
                <a:gridCol w="1193585"/>
              </a:tblGrid>
              <a:tr h="16561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Виды </a:t>
                      </a: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УУД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Легкая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атлетика</a:t>
                      </a: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Гимнастика</a:t>
                      </a: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Спортивные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игры</a:t>
                      </a: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Лыжная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подготовка</a:t>
                      </a: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Личностные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ru-RU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ru-RU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5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99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Регулятивные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ru-RU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ru-RU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99"/>
                    </a:solidFill>
                  </a:tcPr>
                </a:tc>
              </a:tr>
              <a:tr h="2685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2519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Познавательные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4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Коммуникативные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1538797" y="5589240"/>
            <a:ext cx="6066405" cy="1008112"/>
            <a:chOff x="0" y="1484794"/>
            <a:chExt cx="6066405" cy="864385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1484794"/>
              <a:ext cx="6066405" cy="864385"/>
            </a:xfrm>
            <a:prstGeom prst="roundRect">
              <a:avLst>
                <a:gd name="adj" fmla="val 10000"/>
              </a:avLst>
            </a:prstGeom>
            <a:solidFill>
              <a:srgbClr val="D6FEA0"/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25317" y="1510111"/>
              <a:ext cx="6015771" cy="8137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b="1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547664" y="5661248"/>
            <a:ext cx="5976664" cy="923330"/>
          </a:xfrm>
          <a:prstGeom prst="rect">
            <a:avLst/>
          </a:prstGeom>
          <a:solidFill>
            <a:srgbClr val="D6FEA0"/>
          </a:solidFill>
        </p:spPr>
        <p:txBody>
          <a:bodyPr wrap="square">
            <a:spAutoFit/>
          </a:bodyPr>
          <a:lstStyle/>
          <a:p>
            <a:pPr lvl="0" algn="just"/>
            <a:r>
              <a:rPr lang="ru-RU" b="1" dirty="0" smtClean="0">
                <a:ea typeface="Calibri" pitchFamily="34" charset="0"/>
                <a:cs typeface="Times New Roman" pitchFamily="18" charset="0"/>
              </a:rPr>
              <a:t>Наибольшим потенциалом в формировании УУД являются такие разделы, как гимнастика и спортивные игры. </a:t>
            </a:r>
            <a:endParaRPr lang="ru-RU" b="1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6156176" y="0"/>
            <a:ext cx="2987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Технологический этап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259632" y="1412776"/>
            <a:ext cx="4544233" cy="3740371"/>
            <a:chOff x="1466155" y="1302361"/>
            <a:chExt cx="4544233" cy="3740371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1466155" y="1516364"/>
              <a:ext cx="2922984" cy="3456384"/>
            </a:xfrm>
            <a:prstGeom prst="roundRect">
              <a:avLst>
                <a:gd name="adj" fmla="val 10000"/>
              </a:avLst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lvl="0" algn="ctr" fontAlgn="auto"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 ПОЗИЦИЯ</a:t>
              </a:r>
            </a:p>
            <a:p>
              <a:pPr lvl="0" algn="ctr" fontAlgn="auto"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tx1"/>
                  </a:solidFill>
                </a:rPr>
                <a:t>Из перечня УУД учитель выбирает 5-7 наиболее подходящих для его методики преподавания физической культуры, после чего их рекомендуется адаптировать к специфике образовательного процесса по ФК. То есть каждое  УУД  может выражаться в каком-либо действии с учебным материалом по ФК. </a:t>
              </a:r>
            </a:p>
            <a:p>
              <a:endParaRPr lang="ru-RU" dirty="0"/>
            </a:p>
          </p:txBody>
        </p:sp>
        <p:sp>
          <p:nvSpPr>
            <p:cNvPr id="4" name="Скругленный прямоугольник 4"/>
            <p:cNvSpPr/>
            <p:nvPr/>
          </p:nvSpPr>
          <p:spPr>
            <a:xfrm>
              <a:off x="3258626" y="1302361"/>
              <a:ext cx="2751762" cy="37403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b="1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1403648" y="548680"/>
            <a:ext cx="6091499" cy="936104"/>
            <a:chOff x="2250" y="72010"/>
            <a:chExt cx="6091499" cy="729814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2250" y="72010"/>
              <a:ext cx="6091499" cy="729814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23626" y="93386"/>
              <a:ext cx="6048747" cy="6870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kern="1200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Times New Roman" pitchFamily="18" charset="0"/>
                </a:rPr>
                <a:t>проектирование учебного процесса со следующих позиций</a:t>
              </a:r>
              <a:r>
                <a:rPr lang="ru-RU" sz="1300" kern="1200" dirty="0" smtClean="0">
                  <a:solidFill>
                    <a:srgbClr val="7030A0"/>
                  </a:solidFill>
                  <a:latin typeface="+mn-lt"/>
                </a:rPr>
                <a:t/>
              </a:r>
              <a:br>
                <a:rPr lang="ru-RU" sz="1300" kern="1200" dirty="0" smtClean="0">
                  <a:solidFill>
                    <a:srgbClr val="7030A0"/>
                  </a:solidFill>
                  <a:latin typeface="+mn-lt"/>
                </a:rPr>
              </a:br>
              <a:endParaRPr lang="ru-RU" sz="1300" kern="1200" dirty="0" smtClean="0"/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/>
            </a:p>
          </p:txBody>
        </p:sp>
      </p:grpSp>
      <p:sp>
        <p:nvSpPr>
          <p:cNvPr id="8" name="Скругленный прямоугольник 7"/>
          <p:cNvSpPr/>
          <p:nvPr/>
        </p:nvSpPr>
        <p:spPr>
          <a:xfrm>
            <a:off x="4499992" y="1628800"/>
            <a:ext cx="3024336" cy="2160240"/>
          </a:xfrm>
          <a:prstGeom prst="roundRect">
            <a:avLst/>
          </a:prstGeom>
          <a:solidFill>
            <a:srgbClr val="A3FB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ПОЗИЦИЯ</a:t>
            </a:r>
          </a:p>
          <a:p>
            <a:pPr lvl="0" algn="ctr"/>
            <a:r>
              <a:rPr lang="ru-RU" sz="1400" b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Определять способы организации работы по формированию УУД на уроке с учетом этапа обучения, так как на разных этапах отмечены отличия при формировании УУД.</a:t>
            </a:r>
            <a:endParaRPr lang="ru-RU" sz="2000" b="1" dirty="0" smtClean="0">
              <a:solidFill>
                <a:schemeClr val="tx1"/>
              </a:solidFill>
            </a:endParaRPr>
          </a:p>
          <a:p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55976" y="4005064"/>
            <a:ext cx="1058416" cy="1008112"/>
          </a:xfrm>
          <a:prstGeom prst="roundRect">
            <a:avLst/>
          </a:prstGeom>
          <a:solidFill>
            <a:srgbClr val="A3FB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Этап начального разучивания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52120" y="4005064"/>
            <a:ext cx="1008112" cy="1008112"/>
          </a:xfrm>
          <a:prstGeom prst="roundRect">
            <a:avLst/>
          </a:prstGeom>
          <a:solidFill>
            <a:srgbClr val="A3FB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Этап углубленного изучения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948264" y="4005064"/>
            <a:ext cx="1008112" cy="1008112"/>
          </a:xfrm>
          <a:prstGeom prst="roundRect">
            <a:avLst/>
          </a:prstGeom>
          <a:solidFill>
            <a:srgbClr val="A3FB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Этап совершенствования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24128" y="0"/>
            <a:ext cx="3419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Технологический этап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476673"/>
            <a:ext cx="457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Самоконтроль (рефлексия) и контроль</a:t>
            </a:r>
            <a:endParaRPr lang="ru-RU" sz="2800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1268760"/>
            <a:ext cx="6912768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endParaRPr lang="ru-RU" sz="2400" b="1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Разработаны :</a:t>
            </a:r>
          </a:p>
          <a:p>
            <a:pPr>
              <a:buFont typeface="Wingdings" pitchFamily="2" charset="2"/>
              <a:buNone/>
            </a:pPr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Тестовые задания по разделам курса «Спортивные игры» ;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Комплексы утренней зарядки для начальной школы;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Информационные буклеты для родителей «Физическая культура – здоровые дети»;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Информационные буклеты для обучающихся «Почему нужно заниматься физкультурой»;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Программа дополнительного образования «Основы физической подготовленности» для обучающихся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 – 4 классов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5121" name="Picture 1" descr="C:\Documents and Settings\User\Рабочий стол\аттестация савва 2013\к проекту\картинки по физре\pic_101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09800" cy="22098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1547664" y="260648"/>
            <a:ext cx="6048672" cy="5949280"/>
          </a:xfrm>
          <a:prstGeom prst="ellipse">
            <a:avLst/>
          </a:prstGeom>
          <a:solidFill>
            <a:srgbClr val="FDF9A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ввне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2771800" y="1628800"/>
            <a:ext cx="1944216" cy="187220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Личностные УУД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067944" y="1196752"/>
            <a:ext cx="1944216" cy="1872208"/>
          </a:xfrm>
          <a:prstGeom prst="ellipse">
            <a:avLst/>
          </a:prstGeom>
          <a:solidFill>
            <a:srgbClr val="FF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Коммуникативные УУД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699792" y="2924944"/>
            <a:ext cx="1944216" cy="1872208"/>
          </a:xfrm>
          <a:prstGeom prst="ellipse">
            <a:avLst/>
          </a:prstGeom>
          <a:solidFill>
            <a:srgbClr val="9900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Регулятивные УУД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4211960" y="2708920"/>
            <a:ext cx="2088232" cy="1872208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Познавательные УУД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94111" y="4869160"/>
            <a:ext cx="596227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Внешкольная </a:t>
            </a:r>
          </a:p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деятельность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8874420">
            <a:off x="-1114413" y="1412567"/>
            <a:ext cx="732680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Учебная 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деятельность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889744">
            <a:off x="3662427" y="1640941"/>
            <a:ext cx="595105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Внеучебная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деятельность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32657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Внеурочная деятельность по предмету</a:t>
            </a:r>
            <a:endParaRPr lang="ru-RU" sz="2400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196752"/>
            <a:ext cx="66247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Является логическим продолжением урока, имеет наиболее ярко выраженные воспитательные функции. </a:t>
            </a:r>
          </a:p>
          <a:p>
            <a:pPr>
              <a:buFont typeface="Wingdings" pitchFamily="2" charset="2"/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Внеурочная деятельность строится с учетом интересов детей и возможностей учителя и учебного заведения.</a:t>
            </a:r>
          </a:p>
          <a:p>
            <a:pPr>
              <a:buFont typeface="Wingdings" pitchFamily="2" charset="2"/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Она разнообразна по форме и содержанию и тем привлекательна для учащихся, где они становятся как бы участниками моделируемых событий. </a:t>
            </a:r>
          </a:p>
        </p:txBody>
      </p:sp>
      <p:pic>
        <p:nvPicPr>
          <p:cNvPr id="4097" name="Picture 1" descr="C:\Documents and Settings\User\Рабочий стол\аттестация савва 2013\к проекту\картинки по физре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861048"/>
            <a:ext cx="3168352" cy="237626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098" name="Picture 2" descr="C:\Documents and Settings\User\Рабочий стол\личка\P101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789040"/>
            <a:ext cx="3240360" cy="243027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3914" y="188640"/>
            <a:ext cx="3576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Формы внеклассной работы</a:t>
            </a:r>
            <a:endParaRPr lang="ru-RU" sz="2400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980728"/>
            <a:ext cx="4824536" cy="2318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однодневные походы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конкурсы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встречи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выставки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соревнования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смотры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месячники</a:t>
            </a:r>
          </a:p>
        </p:txBody>
      </p:sp>
      <p:pic>
        <p:nvPicPr>
          <p:cNvPr id="3073" name="Picture 1" descr="C:\Documents and Settings\User\Рабочий стол\аттестация савва 2013\к проекту\картинки по физре\titl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908720"/>
            <a:ext cx="3175000" cy="23749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076" name="Picture 4" descr="C:\Documents and Settings\User\Рабочий стол\аттестация савва 2013\к проекту\картинки по физре\65362828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645024"/>
            <a:ext cx="3096344" cy="194421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8369" name="Picture 1" descr="C:\Documents and Settings\User\Рабочий стол\аттестация савва 2013\к проекту\картинки по физре\0030-040-Vystavka-risunkov-Sportivnaja-semj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276872"/>
            <a:ext cx="2734928" cy="204926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8370" name="Picture 2" descr="C:\Documents and Settings\User\Рабочий стол\аттестация савва 2013\к проекту\картинки по физре\0013-009-Razvitie-massovogo-detskogo-sporta-aprobirovanie-razlichnykh-vido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4879772"/>
            <a:ext cx="2726804" cy="197822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8371" name="Picture 3" descr="C:\Documents and Settings\User\Рабочий стол\аттестация савва 2013\к проекту\картинки по физре\0019-018-Sportivnaja-igra-Zov-dzhunglej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2564904"/>
            <a:ext cx="2975024" cy="222916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074" name="Picture 2" descr="C:\Documents and Settings\User\Рабочий стол\аттестация савва 2013\к проекту\картинки по физре\urok_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4221088"/>
            <a:ext cx="3678153" cy="244827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404664"/>
            <a:ext cx="6120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Оценка эффективности проекта</a:t>
            </a:r>
            <a:endParaRPr lang="ru-RU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980728"/>
            <a:ext cx="813690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  <a:defRPr/>
            </a:pPr>
            <a:r>
              <a:rPr lang="ru-RU" sz="2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Диагностика и оценка </a:t>
            </a:r>
            <a:r>
              <a:rPr lang="ru-RU" sz="20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2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компонентов УУД</a:t>
            </a:r>
          </a:p>
          <a:p>
            <a:pPr algn="ctr" eaLnBrk="1" hangingPunct="1">
              <a:buFontTx/>
              <a:buNone/>
              <a:defRPr/>
            </a:pPr>
            <a:r>
              <a:rPr lang="ru-RU" sz="2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методика под ред. Г.В. </a:t>
            </a:r>
            <a:r>
              <a:rPr lang="ru-RU" sz="1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Репкиной</a:t>
            </a:r>
            <a:r>
              <a:rPr lang="ru-RU" sz="1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Е.В. Заика).</a:t>
            </a:r>
          </a:p>
          <a:p>
            <a:pPr algn="just" eaLnBrk="1" hangingPunct="1">
              <a:buFontTx/>
              <a:buNone/>
              <a:defRPr/>
            </a:pP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результате проведения контроля по основным и дополнительным диагностическим признакам определяются уровни </a:t>
            </a:r>
            <a:r>
              <a:rPr lang="ru-RU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компонентов УД. </a:t>
            </a:r>
          </a:p>
          <a:p>
            <a:pPr algn="just" eaLnBrk="1" hangingPunct="1">
              <a:buFontTx/>
              <a:buNone/>
              <a:defRPr/>
            </a:pP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Полученные результаты доказывают </a:t>
            </a:r>
            <a:r>
              <a:rPr lang="ru-RU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целесообразность внедрения данного проекта в педагогический процесс.</a:t>
            </a:r>
          </a:p>
        </p:txBody>
      </p:sp>
      <p:graphicFrame>
        <p:nvGraphicFramePr>
          <p:cNvPr id="57346" name="Object 7"/>
          <p:cNvGraphicFramePr>
            <a:graphicFrameLocks noChangeAspect="1"/>
          </p:cNvGraphicFramePr>
          <p:nvPr/>
        </p:nvGraphicFramePr>
        <p:xfrm>
          <a:off x="467544" y="3429000"/>
          <a:ext cx="8229600" cy="2971800"/>
        </p:xfrm>
        <a:graphic>
          <a:graphicData uri="http://schemas.openxmlformats.org/presentationml/2006/ole">
            <p:oleObj spid="_x0000_s57346" name="Диаграмма" r:id="rId3" imgW="8229552" imgH="4114902" progId="MSGraph.Chart.8">
              <p:embed followColorScheme="full"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724128" y="0"/>
            <a:ext cx="3419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Заключительный этап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Противоречия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755576" y="1759314"/>
            <a:ext cx="792088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71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Сложность организации работы по формированию УУД заключается в том, что на уроке физической культуры  данную работу необходимо выполнять в процессе двигательной активности, поэтому  способы формирования УУД, уже разработанные в современной науке и практике, не в полном объеме можно применять на уроках физической культуры.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571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Times New Roman" pitchFamily="18" charset="0"/>
              </a:rPr>
              <a:t>В результате возникает противоречие между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 потребностью в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обеспечении учебного процесса с учетом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метапредметных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 результатов 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 недостаточностью разработанностью содержания и методики формирования УУД на уроках ФК </a:t>
            </a:r>
            <a:r>
              <a:rPr lang="ru-RU" dirty="0" smtClean="0">
                <a:latin typeface="+mn-lt"/>
                <a:ea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260648"/>
            <a:ext cx="30243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980728"/>
            <a:ext cx="7992888" cy="2557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Гипотеза подтвердилась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u="sng" dirty="0" smtClean="0">
              <a:solidFill>
                <a:srgbClr val="7030A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результате реализации проекта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отмечается: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положительная динамика в достижениях обучающихся по               учебному предмету;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более высокий уровень сформированности компонентов учебной деятельности;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повышение уровня активности участия детей в соревнованиях, конкурсах.</a:t>
            </a:r>
            <a:r>
              <a:rPr lang="ru-RU" sz="2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defRPr/>
            </a:pPr>
            <a:endParaRPr lang="ru-RU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3429000"/>
            <a:ext cx="67687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defTabSz="912813" eaLnBrk="0" hangingPunct="0">
              <a:buFontTx/>
              <a:buNone/>
            </a:pPr>
            <a:r>
              <a:rPr lang="ru-RU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Использование УУД на уроках физической культуры, повышает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общеучебных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умений и навыков, дает толчок для развития самостоятельности учащихся в учебной деятельности и, тем самым, повышает качество знаний обучающихся по предмету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24128" y="0"/>
            <a:ext cx="3419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Заключительный этап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426" name="Picture 2" descr="C:\Documents and Settings\User\Рабочий стол\аттестация савва 2013\к проекту\картинки по физре\13461761668178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41776"/>
            <a:ext cx="3033337" cy="201622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60648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Дальнейшее развитие проекта</a:t>
            </a:r>
            <a:endParaRPr lang="ru-RU" sz="2800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764704"/>
            <a:ext cx="799288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Данный проект будет использоваться  в работе моими коллегами.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Проект опубликован в социальных сетях работников образования на личном сайте.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Ссылка на мой сайт: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Мой &lt;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href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= "http://nsportal.ru/cheremisina-lyubov-aleksandrovna" &gt; сайт учителя физической культуры&lt;/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&gt;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nsportal.ru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03426" name="Picture 2" descr="C:\Users\любовь\Desktop\Для аттестации\скриншоты\сеть творческих учителей скриншо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4059070"/>
            <a:ext cx="4536504" cy="2551784"/>
          </a:xfrm>
          <a:prstGeom prst="rect">
            <a:avLst/>
          </a:prstGeom>
          <a:noFill/>
        </p:spPr>
      </p:pic>
      <p:pic>
        <p:nvPicPr>
          <p:cNvPr id="103427" name="Picture 3" descr="C:\Users\любовь\Desktop\Для аттестации\скриншоты\про школу скриншот.jpg"/>
          <p:cNvPicPr>
            <a:picLocks noChangeAspect="1" noChangeArrowheads="1"/>
          </p:cNvPicPr>
          <p:nvPr/>
        </p:nvPicPr>
        <p:blipFill>
          <a:blip r:embed="rId3" cstate="print"/>
          <a:srcRect l="10877" t="22863" r="27639"/>
          <a:stretch>
            <a:fillRect/>
          </a:stretch>
        </p:blipFill>
        <p:spPr bwMode="auto">
          <a:xfrm>
            <a:off x="4427984" y="1988840"/>
            <a:ext cx="4176464" cy="2947343"/>
          </a:xfrm>
          <a:prstGeom prst="rect">
            <a:avLst/>
          </a:prstGeom>
          <a:noFill/>
        </p:spPr>
      </p:pic>
      <p:pic>
        <p:nvPicPr>
          <p:cNvPr id="103428" name="Picture 4" descr="C:\Users\любовь\Desktop\Для аттестации\скриншоты\педсовет орг скриншот..jpg"/>
          <p:cNvPicPr>
            <a:picLocks noChangeAspect="1" noChangeArrowheads="1"/>
          </p:cNvPicPr>
          <p:nvPr/>
        </p:nvPicPr>
        <p:blipFill>
          <a:blip r:embed="rId4" cstate="print"/>
          <a:srcRect l="9425" t="10639" r="12035"/>
          <a:stretch>
            <a:fillRect/>
          </a:stretch>
        </p:blipFill>
        <p:spPr bwMode="auto">
          <a:xfrm>
            <a:off x="323528" y="2112694"/>
            <a:ext cx="3960440" cy="2534681"/>
          </a:xfrm>
          <a:prstGeom prst="rect">
            <a:avLst/>
          </a:prstGeom>
          <a:noFill/>
        </p:spPr>
      </p:pic>
      <p:pic>
        <p:nvPicPr>
          <p:cNvPr id="103429" name="Picture 5" descr="C:\Users\любовь\Desktop\Для аттестации\скриншоты\мой мини сайт скриншот.jpg"/>
          <p:cNvPicPr>
            <a:picLocks noChangeAspect="1" noChangeArrowheads="1"/>
          </p:cNvPicPr>
          <p:nvPr/>
        </p:nvPicPr>
        <p:blipFill>
          <a:blip r:embed="rId5" cstate="print"/>
          <a:srcRect l="2750" t="8001" r="5113"/>
          <a:stretch>
            <a:fillRect/>
          </a:stretch>
        </p:blipFill>
        <p:spPr bwMode="auto">
          <a:xfrm>
            <a:off x="105590" y="4077072"/>
            <a:ext cx="4244014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404664"/>
            <a:ext cx="5328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Информационные источники</a:t>
            </a:r>
            <a:endParaRPr lang="ru-RU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980728"/>
            <a:ext cx="792088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http://standart.edu.ru/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ПРОЕКТЫ ФГОС. Сайт - Федерального государственного образовательного стандарта</a:t>
            </a: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636912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Воронцов А. Б. Реализация новых стандартов в начальной школе. –М.: Вита-Пресс, 2012.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5085184"/>
            <a:ext cx="6156176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http://pedsovet.org/forum/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Педсовет- форум</a:t>
            </a: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628800"/>
            <a:ext cx="72007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457200" algn="l"/>
              </a:tabLst>
            </a:pP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Асмолова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А. Г. Универсальные учебные действия в основной школе: от действия к мысли /под ред.– М.: Просвещение, 2010. – 159с.</a:t>
            </a:r>
            <a:endParaRPr lang="ru-RU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3429000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Методических рекомендаций «Как проектировать универсальные учебные действия в начальной школе: от действия к мысли»: Пособие для учителя / А. Г.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Асмолов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Г. В.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Бурменская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И. А.Володарская и др.; Под ред. А. Г.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Асмолова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— М.: Просвещение, 2010.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4725144"/>
            <a:ext cx="72728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http://</a:t>
            </a:r>
            <a:r>
              <a:rPr lang="en-US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nsportal</a:t>
            </a: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en-US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ru</a:t>
            </a: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социальная сеть работников образования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1"/>
          <p:cNvSpPr>
            <a:spLocks noChangeArrowheads="1"/>
          </p:cNvSpPr>
          <p:nvPr/>
        </p:nvSpPr>
        <p:spPr bwMode="auto">
          <a:xfrm>
            <a:off x="827088" y="549275"/>
            <a:ext cx="7705725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/>
          </a:p>
          <a:p>
            <a:pPr algn="ctr"/>
            <a:r>
              <a:rPr lang="ru-RU" sz="28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проекта:</a:t>
            </a:r>
          </a:p>
          <a:p>
            <a:pPr algn="ctr"/>
            <a:endParaRPr lang="ru-RU" sz="2800" b="1" u="sng" dirty="0"/>
          </a:p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универсальных учебных действий (УУД)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на уроках физической культуры в начальной школе </a:t>
            </a:r>
          </a:p>
          <a:p>
            <a:pPr algn="just"/>
            <a:endParaRPr lang="ru-RU" sz="3200" b="1" dirty="0"/>
          </a:p>
        </p:txBody>
      </p:sp>
      <p:pic>
        <p:nvPicPr>
          <p:cNvPr id="31746" name="Picture 2" descr="C:\Documents and Settings\User\Рабочий стол\аттестация савва 2013\к проекту\картинки по физре\urok_xx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1371" y="3140968"/>
            <a:ext cx="4822629" cy="2398209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1042988" y="476250"/>
            <a:ext cx="7345362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Достижение поставленной цели предполагается через решение следующих задач: </a:t>
            </a:r>
          </a:p>
          <a:p>
            <a:pPr algn="ctr"/>
            <a:r>
              <a:rPr lang="ru-RU" sz="2800" b="1" u="sng" dirty="0" smtClean="0">
                <a:solidFill>
                  <a:srgbClr val="7030A0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Изучить программу формирования УУД, заложенную в ФГОС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Рассмотреть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УУД на ступени начального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Обеспечить формирование УУД на уроках физической культуры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Дать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характеристику результатов формирования УУД на разных этапах обучения в начальной школе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412777"/>
            <a:ext cx="72728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defTabSz="912813" eaLnBrk="0" hangingPunct="0">
              <a:buFontTx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Если использовать УУД на уроках физической культуры, то это обеспечит повышение сформированности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общеучебных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умений и навыков, даст толчок для развития самостоятельности учащихся в учебной деятельности и, тем самым, повысит качество знаний обучающихся по предмету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Гипотеза </a:t>
            </a:r>
            <a:endParaRPr lang="ru-RU" sz="28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3" name="Picture 1" descr="C:\Documents and Settings\User\Рабочий стол\аттестация савва 2013\к проекту\картинки по физре\1d6f485b50967411361a676945ee23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924944"/>
            <a:ext cx="5544616" cy="3661281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611188" y="476250"/>
            <a:ext cx="80645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 dirty="0"/>
          </a:p>
          <a:p>
            <a:pPr algn="ctr"/>
            <a:r>
              <a:rPr lang="ru-RU" sz="28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Научно – методическое </a:t>
            </a:r>
          </a:p>
          <a:p>
            <a:pPr algn="ctr"/>
            <a:r>
              <a:rPr lang="ru-RU" sz="28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обоснование проекта</a:t>
            </a:r>
          </a:p>
          <a:p>
            <a:pPr algn="ctr"/>
            <a:endParaRPr lang="ru-RU" sz="2800" b="1" dirty="0">
              <a:solidFill>
                <a:srgbClr val="7030A0"/>
              </a:solidFill>
            </a:endParaRPr>
          </a:p>
          <a:p>
            <a:pPr indent="457200"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Приоритетной целью школьного образования, вместо простой передачи знаний, умений и навыков от учителя к ученику, становится развитие способности ученика самостоятельно ставить учебные цели, проектировать пути их реализации, контролировать и оценивать свои достижения, иначе говоря - формирование умения учиться.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21" name="Picture 1" descr="C:\Documents and Settings\User\Рабочий стол\аттестация савва 2013\к проекту\картинки по физре\sf7_kids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861048"/>
            <a:ext cx="5500836" cy="230425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412776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2813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Указанные выше противоречия позволяют сформулировать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проблемы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проекта: </a:t>
            </a:r>
          </a:p>
          <a:p>
            <a:pPr marL="342900" indent="-342900" defTabSz="912813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компетентности в самостоятельном мышлении, приобретение навыков самому  увидеть проблему и наметить пути её решения, развить способность в работе с большим объёмом информации;</a:t>
            </a:r>
          </a:p>
          <a:p>
            <a:pPr marL="342900" indent="-342900" defTabSz="912813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освоить представление о здоровом образе жизни:  физической культуре, освоить понятие «здоровье»,  научить анализировать и подводить итоги, научить кратко и ясно излагать свои мысли.</a:t>
            </a:r>
          </a:p>
          <a:p>
            <a:pPr defTabSz="912813">
              <a:buFontTx/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Проблема </a:t>
            </a:r>
            <a:endParaRPr lang="ru-RU" sz="28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0897" name="Picture 1" descr="C:\Documents and Settings\User\Рабочий стол\аттестация савва 2013\к проекту\картинки по физре\utrennaja-zaryad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3068960"/>
            <a:ext cx="1547664" cy="277619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332656"/>
            <a:ext cx="540060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indent="-341313" algn="ctr" defTabSz="912813">
              <a:lnSpc>
                <a:spcPct val="90000"/>
              </a:lnSpc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ru-RU" sz="28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Ожидаемые результаты:</a:t>
            </a:r>
            <a:endParaRPr lang="ru-RU" sz="28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908720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488" algn="ctr" defTabSz="912813" eaLnBrk="0" hangingPunct="0">
              <a:buFontTx/>
              <a:buNone/>
              <a:tabLst>
                <a:tab pos="455613" algn="l"/>
              </a:tabLs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соответствии с поставленной целью, УУД должны помочь</a:t>
            </a:r>
            <a:endParaRPr lang="ru-RU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420888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2813">
              <a:buFontTx/>
              <a:buNone/>
              <a:tabLst>
                <a:tab pos="455613" algn="l"/>
              </a:tabLst>
            </a:pPr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2276872"/>
            <a:ext cx="3456384" cy="42484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813">
              <a:buFontTx/>
              <a:buNone/>
              <a:tabLst>
                <a:tab pos="455613" algn="l"/>
              </a:tabLst>
            </a:pPr>
            <a:r>
              <a:rPr lang="ru-RU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Обучающемуся</a:t>
            </a:r>
          </a:p>
          <a:p>
            <a:pPr algn="ctr" defTabSz="912813">
              <a:buFontTx/>
              <a:buNone/>
              <a:tabLst>
                <a:tab pos="455613" algn="l"/>
              </a:tabLst>
            </a:pPr>
            <a:endParaRPr lang="ru-RU" b="1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2813">
              <a:tabLst>
                <a:tab pos="455613" algn="l"/>
              </a:tabLst>
            </a:pP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получить более качественные знания, которые необходимы для физического развития;</a:t>
            </a:r>
          </a:p>
          <a:p>
            <a:pPr defTabSz="912813">
              <a:tabLst>
                <a:tab pos="455613" algn="l"/>
              </a:tabLst>
            </a:pP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обеспечить доступ к нетрадиционным источникам информации;</a:t>
            </a:r>
          </a:p>
          <a:p>
            <a:pPr defTabSz="912813">
              <a:tabLst>
                <a:tab pos="455613" algn="l"/>
              </a:tabLst>
            </a:pP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повысить интерес к предмету;</a:t>
            </a:r>
          </a:p>
          <a:p>
            <a:pPr defTabSz="912813">
              <a:tabLst>
                <a:tab pos="455613" algn="l"/>
              </a:tabLst>
            </a:pP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повысить  активность учащихся на уроках , динамических часах, прогулках;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defTabSz="912813">
              <a:tabLst>
                <a:tab pos="455613" algn="l"/>
              </a:tabLst>
            </a:pP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повысить  эффективность самостоятельной работы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44008" y="2204864"/>
            <a:ext cx="3384376" cy="42758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813">
              <a:buFontTx/>
              <a:buNone/>
            </a:pPr>
            <a:r>
              <a:rPr lang="ru-RU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Педагогу</a:t>
            </a:r>
          </a:p>
          <a:p>
            <a:pPr algn="ctr" defTabSz="912813">
              <a:buFontTx/>
              <a:buNone/>
            </a:pPr>
            <a:endParaRPr lang="ru-RU" sz="1600" b="1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2813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реализовать принципиально новые формы и методы обучения;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defTabSz="912813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сохранить   психологическое   благополучие и здоровье детей в учебной деятельности ;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defTabSz="912813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повысить уровень использования наглядности и визуализации на уроке ;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defTabSz="912813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повысить  эстетическую привлекательность урока;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defTabSz="912813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привлечь  учащихся к использованию ИКТ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Выгнутая вправо стрелка 8"/>
          <p:cNvSpPr/>
          <p:nvPr/>
        </p:nvSpPr>
        <p:spPr>
          <a:xfrm>
            <a:off x="6948264" y="1124744"/>
            <a:ext cx="731520" cy="1216152"/>
          </a:xfrm>
          <a:prstGeom prst="curvedLeftArrow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>
            <a:off x="1691680" y="1124744"/>
            <a:ext cx="731520" cy="1216152"/>
          </a:xfrm>
          <a:prstGeom prst="curvedRightArrow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10749</TotalTime>
  <Words>1484</Words>
  <Application>Microsoft Office PowerPoint</Application>
  <PresentationFormat>Экран (4:3)</PresentationFormat>
  <Paragraphs>286</Paragraphs>
  <Slides>32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Diseño predeterminado</vt:lpstr>
      <vt:lpstr>Диаграмма</vt:lpstr>
      <vt:lpstr>Формирование универсальных учебных действий на уроках физической культуры    Л. А. Черемисина  - учитель физической культуры</vt:lpstr>
      <vt:lpstr>Слайд 2</vt:lpstr>
      <vt:lpstr>Противоречия </vt:lpstr>
      <vt:lpstr>Слайд 4</vt:lpstr>
      <vt:lpstr>Слайд 5</vt:lpstr>
      <vt:lpstr>Гипотеза </vt:lpstr>
      <vt:lpstr>Слайд 7</vt:lpstr>
      <vt:lpstr>Проблема </vt:lpstr>
      <vt:lpstr>Слайд 9</vt:lpstr>
      <vt:lpstr>Слайд 10</vt:lpstr>
      <vt:lpstr>Слайд 11</vt:lpstr>
      <vt:lpstr>Слайд 12</vt:lpstr>
      <vt:lpstr>Слайд 13</vt:lpstr>
      <vt:lpstr>Организационно-подготовительный этап</vt:lpstr>
      <vt:lpstr>Слайд 15</vt:lpstr>
      <vt:lpstr>Личностные универсальные учебные действия </vt:lpstr>
      <vt:lpstr>Слайд 17</vt:lpstr>
      <vt:lpstr>Познавательные универсальные учебные действия </vt:lpstr>
      <vt:lpstr>Коммуникативные универсальные учебные действия</vt:lpstr>
      <vt:lpstr>  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любовь</cp:lastModifiedBy>
  <cp:revision>904</cp:revision>
  <dcterms:created xsi:type="dcterms:W3CDTF">2010-05-23T14:28:12Z</dcterms:created>
  <dcterms:modified xsi:type="dcterms:W3CDTF">2013-05-13T18:34:44Z</dcterms:modified>
</cp:coreProperties>
</file>