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E60B5A-8E73-486E-9D2C-BDB256CAD222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D128F2-7DDA-4BC9-8B9B-9BB6E34E81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There is a </a:t>
            </a:r>
            <a:r>
              <a:rPr lang="en-US" sz="3200" dirty="0" smtClean="0"/>
              <a:t>kitten is in the box.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There are cats  in the middle of the room.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There is a kitten under the bed.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There two dogs </a:t>
            </a:r>
            <a:r>
              <a:rPr lang="en-US" sz="3200" dirty="0" smtClean="0"/>
              <a:t>between the table and the armchair.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There is a parrot </a:t>
            </a:r>
            <a:r>
              <a:rPr lang="en-US" sz="3200" dirty="0" smtClean="0"/>
              <a:t>above the table.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There is a rabbit </a:t>
            </a:r>
            <a:r>
              <a:rPr lang="en-US" sz="3200" dirty="0" smtClean="0"/>
              <a:t>behind the sofa.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There is </a:t>
            </a:r>
            <a:r>
              <a:rPr lang="en-US" sz="3200" smtClean="0"/>
              <a:t>a kitten </a:t>
            </a:r>
            <a:r>
              <a:rPr lang="en-US" sz="3200" dirty="0" smtClean="0"/>
              <a:t>on the floor.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362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61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Julie</dc:creator>
  <cp:lastModifiedBy>Julie</cp:lastModifiedBy>
  <cp:revision>2</cp:revision>
  <dcterms:created xsi:type="dcterms:W3CDTF">2013-11-03T09:46:30Z</dcterms:created>
  <dcterms:modified xsi:type="dcterms:W3CDTF">2013-12-14T20:56:48Z</dcterms:modified>
</cp:coreProperties>
</file>