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BB8D63-ABDF-4D76-A907-7DDC144FEA6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71EF75-1002-4BC9-A1A2-2625CE9A1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…. air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5"/>
          <a:stretch/>
        </p:blipFill>
        <p:spPr>
          <a:xfrm>
            <a:off x="2267744" y="980728"/>
            <a:ext cx="4187825" cy="3989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025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   </a:t>
            </a:r>
            <a:r>
              <a:rPr lang="en-US" sz="4800" dirty="0" smtClean="0"/>
              <a:t>pict ….. e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24744"/>
            <a:ext cx="4979276" cy="3744416"/>
          </a:xfrm>
        </p:spPr>
      </p:pic>
    </p:spTree>
    <p:extLst>
      <p:ext uri="{BB962C8B-B14F-4D97-AF65-F5344CB8AC3E}">
        <p14:creationId xmlns:p14="http://schemas.microsoft.com/office/powerpoint/2010/main" val="188888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f …eplace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3"/>
          <a:stretch/>
        </p:blipFill>
        <p:spPr>
          <a:xfrm>
            <a:off x="1763688" y="1124744"/>
            <a:ext cx="5544616" cy="3683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620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… elf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5437353" cy="4078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043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….. mchair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" t="-9670" r="-2495" b="9670"/>
          <a:stretch/>
        </p:blipFill>
        <p:spPr>
          <a:xfrm>
            <a:off x="2488043" y="347345"/>
            <a:ext cx="4521815" cy="4521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753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clo …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20688"/>
            <a:ext cx="4130666" cy="4338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795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 … no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64704"/>
            <a:ext cx="4464496" cy="4102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629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fl …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24744"/>
            <a:ext cx="4891527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399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www.yandex.ru</a:t>
            </a:r>
            <a:r>
              <a:rPr lang="en-US" dirty="0" smtClean="0"/>
              <a:t> (</a:t>
            </a:r>
            <a:r>
              <a:rPr lang="ru-RU" dirty="0" smtClean="0"/>
              <a:t>дата обращения </a:t>
            </a:r>
            <a:r>
              <a:rPr lang="ru-RU" smtClean="0"/>
              <a:t>3 октября</a:t>
            </a:r>
            <a:r>
              <a:rPr lang="en-US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60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28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…. air</vt:lpstr>
      <vt:lpstr>        pict ….. e</vt:lpstr>
      <vt:lpstr>f …eplace</vt:lpstr>
      <vt:lpstr>… elf</vt:lpstr>
      <vt:lpstr>….. mchair</vt:lpstr>
      <vt:lpstr>clo …</vt:lpstr>
      <vt:lpstr>p … no</vt:lpstr>
      <vt:lpstr>fl …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…. air</dc:title>
  <dc:creator>Julie</dc:creator>
  <cp:lastModifiedBy>Julie</cp:lastModifiedBy>
  <cp:revision>2</cp:revision>
  <dcterms:created xsi:type="dcterms:W3CDTF">2013-12-14T20:38:10Z</dcterms:created>
  <dcterms:modified xsi:type="dcterms:W3CDTF">2013-12-14T20:52:28Z</dcterms:modified>
</cp:coreProperties>
</file>