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1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38" autoAdjust="0"/>
  </p:normalViewPr>
  <p:slideViewPr>
    <p:cSldViewPr>
      <p:cViewPr varScale="1">
        <p:scale>
          <a:sx n="100" d="100"/>
          <a:sy n="10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7331AA-99AF-46F5-8D83-1CFEFDFDA3CC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6ECA6E-3A75-493F-B41F-692E360810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к занятию на тему:</a:t>
            </a: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«Что выросло на огороде»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2232248"/>
          </a:xfrm>
        </p:spPr>
        <p:txBody>
          <a:bodyPr>
            <a:norm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Выполнила: воспитатель  МДОУ «Центр развития ребёнка- детский сад №7» Емельянова марина Юрьевна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70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92996"/>
            <a:ext cx="180020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32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332656"/>
            <a:ext cx="3008313" cy="626469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/>
                <a:ea typeface="Calibri"/>
              </a:rPr>
              <a:t>Лоскуток на лоскутке,</a:t>
            </a:r>
            <a:br>
              <a:rPr lang="ru-RU" sz="4000" dirty="0">
                <a:latin typeface="Times New Roman"/>
                <a:ea typeface="Calibri"/>
              </a:rPr>
            </a:br>
            <a:r>
              <a:rPr lang="ru-RU" sz="4000" dirty="0">
                <a:latin typeface="Times New Roman"/>
                <a:ea typeface="Calibri"/>
              </a:rPr>
              <a:t>Зеленые заплатки,</a:t>
            </a:r>
            <a:br>
              <a:rPr lang="ru-RU" sz="4000" dirty="0">
                <a:latin typeface="Times New Roman"/>
                <a:ea typeface="Calibri"/>
              </a:rPr>
            </a:br>
            <a:r>
              <a:rPr lang="ru-RU" sz="4000" dirty="0">
                <a:latin typeface="Times New Roman"/>
                <a:ea typeface="Calibri"/>
              </a:rPr>
              <a:t>Целый день на животе</a:t>
            </a:r>
            <a:br>
              <a:rPr lang="ru-RU" sz="4000" dirty="0">
                <a:latin typeface="Times New Roman"/>
                <a:ea typeface="Calibri"/>
              </a:rPr>
            </a:br>
            <a:r>
              <a:rPr lang="ru-RU" sz="4000" dirty="0">
                <a:latin typeface="Times New Roman"/>
                <a:ea typeface="Calibri"/>
              </a:rPr>
              <a:t>Нежится на грядке. (</a:t>
            </a:r>
            <a:r>
              <a:rPr lang="ru-RU" sz="4000" b="1" i="1" dirty="0">
                <a:latin typeface="Times New Roman"/>
                <a:ea typeface="Calibri"/>
              </a:rPr>
              <a:t>Капуста</a:t>
            </a:r>
            <a:r>
              <a:rPr lang="ru-RU" sz="4000" i="1" dirty="0">
                <a:latin typeface="Times New Roman"/>
                <a:ea typeface="Calibri"/>
              </a:rPr>
              <a:t>).</a:t>
            </a:r>
            <a:r>
              <a:rPr lang="ru-RU" dirty="0">
                <a:latin typeface="Times New Roman"/>
                <a:ea typeface="Calibri"/>
              </a:rPr>
              <a:t/>
            </a:r>
            <a:br>
              <a:rPr lang="ru-RU" dirty="0">
                <a:latin typeface="Times New Roman"/>
                <a:ea typeface="Calibri"/>
              </a:rPr>
            </a:b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8224" y="2636911"/>
            <a:ext cx="2448272" cy="194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0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60648"/>
            <a:ext cx="3008313" cy="6336704"/>
          </a:xfrm>
        </p:spPr>
        <p:txBody>
          <a:bodyPr>
            <a:normAutofit/>
          </a:bodyPr>
          <a:lstStyle/>
          <a:p>
            <a:r>
              <a:rPr lang="ru-RU" sz="3600" dirty="0"/>
              <a:t>Круглый бок, желтый бок,</a:t>
            </a:r>
            <a:br>
              <a:rPr lang="ru-RU" sz="3600" dirty="0"/>
            </a:br>
            <a:r>
              <a:rPr lang="ru-RU" sz="3600" dirty="0"/>
              <a:t> Сидит на грядке колобок,</a:t>
            </a:r>
            <a:br>
              <a:rPr lang="ru-RU" sz="3600" dirty="0"/>
            </a:br>
            <a:r>
              <a:rPr lang="ru-RU" sz="3600" dirty="0"/>
              <a:t>  К земле прирос крепко.</a:t>
            </a:r>
            <a:br>
              <a:rPr lang="ru-RU" sz="3600" dirty="0"/>
            </a:br>
            <a:r>
              <a:rPr lang="ru-RU" sz="3600" dirty="0"/>
              <a:t>      Что это?  (</a:t>
            </a:r>
            <a:r>
              <a:rPr lang="ru-RU" sz="3600" b="1" i="1" dirty="0"/>
              <a:t>Репка</a:t>
            </a:r>
            <a:r>
              <a:rPr lang="ru-RU" sz="3600" dirty="0"/>
              <a:t>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3247553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99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836712"/>
            <a:ext cx="3008313" cy="5760640"/>
          </a:xfrm>
        </p:spPr>
        <p:txBody>
          <a:bodyPr/>
          <a:lstStyle/>
          <a:p>
            <a:r>
              <a:rPr lang="ru-RU" sz="3600" dirty="0"/>
              <a:t>  Заставит плакать всех вокруг,</a:t>
            </a:r>
            <a:br>
              <a:rPr lang="ru-RU" sz="3600" dirty="0"/>
            </a:br>
            <a:r>
              <a:rPr lang="ru-RU" sz="3600" dirty="0"/>
              <a:t>  Хоть он и не драчун, а … (</a:t>
            </a:r>
            <a:r>
              <a:rPr lang="ru-RU" sz="3600" b="1" i="1" dirty="0"/>
              <a:t>Лук</a:t>
            </a:r>
            <a:r>
              <a:rPr lang="ru-RU" sz="3600" dirty="0"/>
              <a:t>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700808"/>
            <a:ext cx="223224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1" y="908720"/>
            <a:ext cx="2314599" cy="5688632"/>
          </a:xfrm>
        </p:spPr>
        <p:txBody>
          <a:bodyPr>
            <a:normAutofit/>
          </a:bodyPr>
          <a:lstStyle/>
          <a:p>
            <a:r>
              <a:rPr lang="ru-RU" dirty="0"/>
              <a:t>   </a:t>
            </a:r>
            <a:r>
              <a:rPr lang="ru-RU" sz="3600" dirty="0"/>
              <a:t>Расту в земле на грядке я,</a:t>
            </a:r>
            <a:br>
              <a:rPr lang="ru-RU" sz="3600" dirty="0"/>
            </a:br>
            <a:r>
              <a:rPr lang="ru-RU" sz="3600" dirty="0"/>
              <a:t>   Красная, длинная, сладкая. (</a:t>
            </a:r>
            <a:r>
              <a:rPr lang="ru-RU" sz="3600" b="1" i="1" dirty="0"/>
              <a:t>Морковь</a:t>
            </a:r>
            <a:r>
              <a:rPr lang="ru-RU" sz="3600" dirty="0"/>
              <a:t>).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556792"/>
            <a:ext cx="2087414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3" y="1124744"/>
            <a:ext cx="2016224" cy="5001419"/>
          </a:xfrm>
        </p:spPr>
        <p:txBody>
          <a:bodyPr>
            <a:normAutofit/>
          </a:bodyPr>
          <a:lstStyle/>
          <a:p>
            <a:r>
              <a:rPr lang="ru-RU" sz="3600" dirty="0"/>
              <a:t> Лежит меж грядок, зелен и сладок. (</a:t>
            </a:r>
            <a:r>
              <a:rPr lang="ru-RU" sz="3600" b="1" i="1" dirty="0"/>
              <a:t>Огурец</a:t>
            </a:r>
            <a:r>
              <a:rPr lang="ru-RU" sz="3600" dirty="0"/>
              <a:t>).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1988840"/>
            <a:ext cx="363589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4145632"/>
          </a:xfrm>
        </p:spPr>
        <p:txBody>
          <a:bodyPr>
            <a:noAutofit/>
          </a:bodyPr>
          <a:lstStyle/>
          <a:p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07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48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к занятию на тему:  «Что выросло на огороде»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занятию на тему:  «Что выросло на огороде»</dc:title>
  <dc:creator>АЛЬБЕРТ</dc:creator>
  <cp:lastModifiedBy>АЛЬБЕРТ</cp:lastModifiedBy>
  <cp:revision>2</cp:revision>
  <dcterms:created xsi:type="dcterms:W3CDTF">2014-10-11T11:17:35Z</dcterms:created>
  <dcterms:modified xsi:type="dcterms:W3CDTF">2014-10-11T11:28:22Z</dcterms:modified>
</cp:coreProperties>
</file>