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9" r:id="rId2"/>
    <p:sldId id="257" r:id="rId3"/>
    <p:sldId id="282" r:id="rId4"/>
    <p:sldId id="258" r:id="rId5"/>
    <p:sldId id="260" r:id="rId6"/>
    <p:sldId id="261" r:id="rId7"/>
    <p:sldId id="262" r:id="rId8"/>
    <p:sldId id="263" r:id="rId9"/>
    <p:sldId id="267" r:id="rId10"/>
    <p:sldId id="266" r:id="rId11"/>
    <p:sldId id="268" r:id="rId12"/>
    <p:sldId id="269" r:id="rId13"/>
    <p:sldId id="272" r:id="rId14"/>
    <p:sldId id="270" r:id="rId15"/>
    <p:sldId id="271" r:id="rId16"/>
    <p:sldId id="273" r:id="rId17"/>
    <p:sldId id="274" r:id="rId18"/>
    <p:sldId id="276" r:id="rId19"/>
    <p:sldId id="277" r:id="rId20"/>
    <p:sldId id="278" r:id="rId21"/>
    <p:sldId id="279" r:id="rId22"/>
    <p:sldId id="264" r:id="rId23"/>
    <p:sldId id="265" r:id="rId24"/>
    <p:sldId id="280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ABDB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2" autoAdjust="0"/>
    <p:restoredTop sz="94737" autoAdjust="0"/>
  </p:normalViewPr>
  <p:slideViewPr>
    <p:cSldViewPr>
      <p:cViewPr>
        <p:scale>
          <a:sx n="59" d="100"/>
          <a:sy n="59" d="100"/>
        </p:scale>
        <p:origin x="-618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30C39-6790-4049-ADED-5FE67B61515F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C2DA6-B986-4CF1-B13A-F16FD1AF3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C2DA6-B986-4CF1-B13A-F16FD1AF343E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D8E2-0EAF-4BF0-AD08-5EAA440CFA0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C45-96CA-4134-8D89-2B8BED8F4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D8E2-0EAF-4BF0-AD08-5EAA440CFA0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C45-96CA-4134-8D89-2B8BED8F4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D8E2-0EAF-4BF0-AD08-5EAA440CFA0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C45-96CA-4134-8D89-2B8BED8F4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D8E2-0EAF-4BF0-AD08-5EAA440CFA0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C45-96CA-4134-8D89-2B8BED8F4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D8E2-0EAF-4BF0-AD08-5EAA440CFA0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C45-96CA-4134-8D89-2B8BED8F4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D8E2-0EAF-4BF0-AD08-5EAA440CFA0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C45-96CA-4134-8D89-2B8BED8F4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D8E2-0EAF-4BF0-AD08-5EAA440CFA0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C45-96CA-4134-8D89-2B8BED8F4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D8E2-0EAF-4BF0-AD08-5EAA440CFA0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C45-96CA-4134-8D89-2B8BED8F4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D8E2-0EAF-4BF0-AD08-5EAA440CFA0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C45-96CA-4134-8D89-2B8BED8F4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D8E2-0EAF-4BF0-AD08-5EAA440CFA0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C45-96CA-4134-8D89-2B8BED8F4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D8E2-0EAF-4BF0-AD08-5EAA440CFA0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C45-96CA-4134-8D89-2B8BED8F4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4D8E2-0EAF-4BF0-AD08-5EAA440CFA08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87C45-96CA-4134-8D89-2B8BED8F4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hyperlink" Target="&#1043;&#1076;&#1077;%20&#1073;&#1099;&#1074;&#1072;&#1083;&#1080;%20&#1095;&#1090;&#1086;%20&#1074;&#1080;&#1076;&#1072;&#1083;&#1080;(&#1089;&#1086;&#1094;&#1080;&#1091;&#1084;)/&#1073;&#1080;&#1073;&#1083;&#1080;&#1086;&#1090;&#1077;&#1082;&#1072;/&#1076;&#1077;&#1085;&#1100;%20&#1087;&#1090;&#1080;&#1094;/&#1085;&#1072;%20&#1074;&#1099;&#1089;&#1090;&#1072;&#1074;&#1082;&#1091;%20&#1088;&#1080;&#1089;&#1091;&#1085;&#1082;&#1086;&#1074;/&#1090;&#1088;&#1103;&#1089;&#1086;&#1075;&#1091;&#1079;&#1082;&#1072;%20&#1054;&#1083;&#1103;.JPG" TargetMode="External"/><Relationship Id="rId7" Type="http://schemas.openxmlformats.org/officeDocument/2006/relationships/hyperlink" Target="&#1043;&#1076;&#1077;%20&#1073;&#1099;&#1074;&#1072;&#1083;&#1080;%20&#1095;&#1090;&#1086;%20&#1074;&#1080;&#1076;&#1072;&#1083;&#1080;(&#1089;&#1086;&#1094;&#1080;&#1091;&#1084;)/&#1042;&#1089;&#1077;&#1088;&#1086;&#1089;&#1089;&#1080;&#1081;&#1089;&#1082;&#1072;&#1103;%20&#1072;&#1082;&#1094;&#1080;&#1103;%20&#1041;&#1048;&#1041;&#1051;&#1048;&#1054;&#1053;&#1054;&#1063;&#1068;/&#1086;&#1088;&#1073;&#1080;&#1090;&#1072;%20&#1090;&#1074;&#1086;&#1088;&#1095;&#1077;&#1089;&#1090;&#1074;&#1072;/IMG_1116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hyperlink" Target="&#1043;&#1076;&#1077;%20&#1073;&#1099;&#1074;&#1072;&#1083;&#1080;%20&#1095;&#1090;&#1086;%20&#1074;&#1080;&#1076;&#1072;&#1083;&#1080;(&#1089;&#1086;&#1094;&#1080;&#1091;&#1084;)/&#1074;%20&#1075;&#1086;&#1088;&#1086;&#1076;&#1089;&#1082;&#1080;&#1093;%20&#1084;&#1077;&#1088;&#1086;&#1087;&#1088;&#1080;&#1103;&#1090;&#1080;&#1103;&#1093;/&#1087;&#1088;&#1086;&#1077;&#1082;&#1090;%20&#1082;%20&#1102;&#1073;&#1080;&#1083;&#1077;&#1102;%20&#1052;&#1080;&#1093;&#1072;&#1083;&#1082;&#1086;&#1074;&#1072;/&#1082;&#1086;&#1085;&#1082;&#1091;&#1088;&#1089;%20&#1088;&#1080;&#1089;&#1091;&#1085;&#1082;&#1086;&#1074;/&#1048;&#1083;&#1100;&#1103;%20&#1041;&#1040;&#1056;&#1040;&#1053;&#1067;.jpg" TargetMode="External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hyperlink" Target="&#1043;&#1076;&#1077;%20&#1073;&#1099;&#1074;&#1072;&#1083;&#1080;%20&#1095;&#1090;&#1086;%20&#1074;&#1080;&#1076;&#1072;&#1083;&#1080;(&#1089;&#1086;&#1094;&#1080;&#1091;&#1084;)/&#1074;%20&#1075;&#1086;&#1088;&#1086;&#1076;&#1089;&#1082;&#1080;&#1093;%20&#1084;&#1077;&#1088;&#1086;&#1087;&#1088;&#1080;&#1103;&#1090;&#1080;&#1103;&#1093;/&#1090;&#1074;&#1086;&#1088;&#1095;&#1077;&#1089;&#1082;&#1072;&#1103;%20&#1074;&#1089;&#1090;&#1088;&#1077;&#1095;&#1072;%20&#1089;%20&#1076;&#1077;&#1090;&#1089;&#1082;&#1086;&#1081;%20&#1087;&#1080;&#1089;&#1072;&#1090;&#1077;&#1083;&#1100;&#1085;&#1080;&#1094;&#1077;&#1081;%20&#1040;%20&#1054;&#1088;&#1083;&#1086;&#1074;&#1086;&#1081;/IMG_0348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hyperlink" Target="&#1043;&#1076;&#1077;%20&#1073;&#1099;&#1074;&#1072;&#1083;&#1080;%20&#1095;&#1090;&#1086;%20&#1074;&#1080;&#1076;&#1072;&#1083;&#1080;(&#1089;&#1086;&#1094;&#1080;&#1091;&#1084;)/&#1074;%20&#1075;&#1086;&#1088;&#1086;&#1076;&#1089;&#1082;&#1080;&#1093;%20&#1084;&#1077;&#1088;&#1086;&#1087;&#1088;&#1080;&#1103;&#1090;&#1080;&#1103;&#1093;/&#1090;&#1074;&#1086;&#1088;&#1095;&#1077;&#1089;&#1082;&#1072;&#1103;%20&#1074;&#1089;&#1090;&#1088;&#1077;&#1095;&#1072;%20&#1089;%20&#1076;&#1077;&#1090;&#1089;&#1082;&#1086;&#1081;%20&#1087;&#1080;&#1089;&#1072;&#1090;&#1077;&#1083;&#1100;&#1085;&#1080;&#1094;&#1077;&#1081;%20&#1040;%20&#1054;&#1088;&#1083;&#1086;&#1074;&#1086;&#1081;/&#1092;&#1080;&#1079;&#1084;&#1080;&#1085;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8.jpeg"/><Relationship Id="rId7" Type="http://schemas.openxmlformats.org/officeDocument/2006/relationships/hyperlink" Target="&#1043;&#1076;&#1077;%20&#1073;&#1099;&#1074;&#1072;&#1083;&#1080;%20&#1095;&#1090;&#1086;%20&#1074;&#1080;&#1076;&#1072;&#1083;&#1080;(&#1089;&#1086;&#1094;&#1080;&#1091;&#1084;)/&#1074;%20&#1075;&#1086;&#1088;&#1086;&#1076;&#1089;&#1082;&#1080;&#1093;%20&#1084;&#1077;&#1088;&#1086;&#1087;&#1088;&#1080;&#1103;&#1090;&#1080;&#1103;&#1093;/&#1082;&#1086;&#1085;&#1082;&#1091;&#1088;&#1089;&#1099;/&#1076;&#1086;&#1088;&#1086;&#1075;&#1086;%20&#1103;&#1080;&#1095;&#1082;&#1086;%20&#1082;%20&#1087;&#1072;&#1089;&#1093;&#1072;&#1083;&#1100;&#1085;&#1086;&#1084;&#1091;%20&#1076;&#1085;&#1102;/&#1087;&#1072;&#1089;&#1093;&#1072;&#1083;&#1100;&#1085;&#1099;&#1077;%20&#1094;&#1099;&#1087;&#1083;&#1103;&#1090;&#1072;.JPG" TargetMode="External"/><Relationship Id="rId2" Type="http://schemas.openxmlformats.org/officeDocument/2006/relationships/hyperlink" Target="&#1043;&#1076;&#1077;%20&#1073;&#1099;&#1074;&#1072;&#1083;&#1080;%20&#1095;&#1090;&#1086;%20&#1074;&#1080;&#1076;&#1072;&#1083;&#1080;(&#1089;&#1086;&#1094;&#1080;&#1091;&#1084;)/&#1074;%20&#1075;&#1086;&#1088;&#1086;&#1076;&#1089;&#1082;&#1080;&#1093;%20&#1084;&#1077;&#1088;&#1086;&#1087;&#1088;&#1080;&#1103;&#1090;&#1080;&#1103;&#1093;/&#1082;&#1086;&#1085;&#1082;&#1091;&#1088;&#1089;&#1099;/&#1076;&#1086;&#1088;&#1086;&#1075;&#1086;%20&#1103;&#1080;&#1095;&#1082;&#1086;%20&#1082;%20&#1087;&#1072;&#1089;&#1093;&#1072;&#1083;&#1100;&#1085;&#1086;&#1084;&#1091;%20&#1076;&#1085;&#1102;/&#1087;&#1072;&#1089;&#1093;&#1072;&#1083;&#1100;&#1085;&#1072;&#1103;%20&#1092;&#1086;&#1085;&#1090;&#1072;&#1079;&#1080;&#1103;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jpeg"/><Relationship Id="rId5" Type="http://schemas.openxmlformats.org/officeDocument/2006/relationships/hyperlink" Target="&#1043;&#1076;&#1077;%20&#1073;&#1099;&#1074;&#1072;&#1083;&#1080;%20&#1095;&#1090;&#1086;%20&#1074;&#1080;&#1076;&#1072;&#1083;&#1080;(&#1089;&#1086;&#1094;&#1080;&#1091;&#1084;)/&#1074;%20&#1075;&#1086;&#1088;&#1086;&#1076;&#1089;&#1082;&#1080;&#1093;%20&#1084;&#1077;&#1088;&#1086;&#1087;&#1088;&#1080;&#1103;&#1090;&#1080;&#1103;&#1093;/&#1082;&#1086;&#1085;&#1082;&#1091;&#1088;&#1089;&#1099;/&#1076;&#1086;&#1088;&#1086;&#1075;&#1086;%20&#1103;&#1080;&#1095;&#1082;&#1086;%20&#1082;%20&#1087;&#1072;&#1089;&#1093;&#1072;&#1083;&#1100;&#1085;&#1086;&#1084;&#1091;%20&#1076;&#1085;&#1102;/&#1087;&#1072;&#1089;&#1093;&#1072;&#1083;&#1100;&#1085;&#1099;&#1081;%20&#1087;&#1086;&#1076;&#1072;&#1088;&#1086;&#1095;&#1077;&#1082;.JPG" TargetMode="External"/><Relationship Id="rId4" Type="http://schemas.openxmlformats.org/officeDocument/2006/relationships/image" Target="../media/image8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&#1043;&#1076;&#1077;%20&#1073;&#1099;&#1074;&#1072;&#1083;&#1080;%20&#1095;&#1090;&#1086;%20&#1074;&#1080;&#1076;&#1072;&#1083;&#1080;(&#1089;&#1086;&#1094;&#1080;&#1091;&#1084;)/&#1101;&#1082;&#1089;&#1082;&#1091;&#1088;&#1089;&#1080;&#1080;/&#1084;&#1091;&#1079;&#1077;&#1081;%20&#1075;&#1086;&#1088;&#1086;&#1076;&#1072;/1%20343.jpg" TargetMode="External"/><Relationship Id="rId13" Type="http://schemas.openxmlformats.org/officeDocument/2006/relationships/hyperlink" Target="&#1043;&#1076;&#1077;%20&#1073;&#1099;&#1074;&#1072;&#1083;&#1080;%20&#1095;&#1090;&#1086;%20&#1074;&#1080;&#1076;&#1072;&#1083;&#1080;(&#1089;&#1086;&#1094;&#1080;&#1091;&#1084;)/&#1057;&#1052;&#1048;/&#1074;%20&#1075;&#1072;&#1079;&#1077;&#1090;&#1077;%20&#1087;&#1080;&#1096;&#1091;&#1090;%20&#1086;%20&#1085;&#1072;&#1089;.JPG" TargetMode="External"/><Relationship Id="rId18" Type="http://schemas.openxmlformats.org/officeDocument/2006/relationships/hyperlink" Target="&#1091;&#1095;&#1072;&#1089;&#1090;&#1080;&#1077;%20&#1088;&#1086;&#1076;&#1080;&#1090;&#1077;&#1083;&#1077;&#1081;%20&#1074;%20&#1078;&#1080;&#1079;&#1085;&#1080;%20&#1076;&#1077;&#1090;&#1077;&#1081;/&#1056;&#1072;&#1073;&#1086;&#1090;&#1072;%20&#1089;%20&#1088;&#1086;&#1076;&#1080;&#1090;&#1077;&#1083;&#1103;&#1084;&#1080;%20%20%20%20%20%20%20%20%20%20%20%20%20%20%20%20%20%20%20%20%20%20%20%20%20%20%20%20%20%20%20%20%20%20%20%20%20%20%20%20%20%20%20%20%20%20%20%20%20%20%20%20%20%20%20%20%20%20%20%20%20%20%20%20%20%20%20%20%20%20%20%20%20%20%20%20%20%20&#1087;&#1086;&#1076;&#1075;.docx" TargetMode="External"/><Relationship Id="rId26" Type="http://schemas.openxmlformats.org/officeDocument/2006/relationships/hyperlink" Target="&#1042;&#1084;&#1077;&#1089;&#1090;&#1077;%20&#1089;%20&#1084;&#1072;&#1083;&#1099;&#1096;&#1072;&#1084;&#1080;/&#1058;&#1088;&#1091;&#1076;/&#1087;&#1086;&#1084;&#1086;&#1097;&#1100;%20&#1085;&#1077;%20&#1085;&#1091;&#1078;&#1085;&#1072;.JPG" TargetMode="External"/><Relationship Id="rId39" Type="http://schemas.openxmlformats.org/officeDocument/2006/relationships/hyperlink" Target="&#1087;&#1088;&#1072;&#1079;&#1076;&#1085;&#1080;&#1082;&#1080;%20&#1080;%20&#1088;&#1072;&#1079;&#1074;&#1083;&#1077;&#1095;&#1077;&#1085;&#1080;&#1103;/&#1055;&#1088;&#1072;&#1079;&#1076;&#1085;&#1080;&#1082;%20&#1086;&#1089;&#1077;&#1085;&#1080;/IMG_8821.JPG" TargetMode="External"/><Relationship Id="rId3" Type="http://schemas.openxmlformats.org/officeDocument/2006/relationships/hyperlink" Target="&#1086;&#1073;&#1097;&#1080;&#1077;%20&#1089;&#1074;&#1077;&#1076;&#1077;&#1085;&#1080;&#1103;%20&#1086;%20&#1075;&#1088;&#1091;&#1087;&#1087;&#1077;/&#1076;&#1077;&#1090;&#1080;/&#1076;&#1077;&#1074;&#1086;&#1095;&#1082;&#1080;" TargetMode="External"/><Relationship Id="rId21" Type="http://schemas.openxmlformats.org/officeDocument/2006/relationships/hyperlink" Target="&#1042;&#1084;&#1077;&#1089;&#1090;&#1077;%20&#1089;%20&#1084;&#1072;&#1083;&#1099;&#1096;&#1072;&#1084;&#1080;/&#1080;&#1075;&#1088;&#1072;&#1090;&#1100;%20&#1074;&#1084;&#1077;&#1089;&#1090;&#1077;%20&#1074;&#1077;&#1089;&#1077;&#1083;&#1077;&#1081;/&#1074;&#1086;&#1090;%20&#1090;&#1072;&#1082;&#1086;&#1081;%20&#1091;&#1078;&#1080;&#1085;&#1099;.JPG" TargetMode="External"/><Relationship Id="rId34" Type="http://schemas.openxmlformats.org/officeDocument/2006/relationships/hyperlink" Target="&#1085;&#1072;&#1096;&#1080;%20&#1073;&#1091;&#1076;&#1085;&#1080;/&#1089;&#1072;&#1084;&#1080;&#1079;&#1076;&#1072;&#1090;/IMG_0307.JPG" TargetMode="External"/><Relationship Id="rId7" Type="http://schemas.openxmlformats.org/officeDocument/2006/relationships/hyperlink" Target="&#1043;&#1076;&#1077;%20&#1073;&#1099;&#1074;&#1072;&#1083;&#1080;%20&#1095;&#1090;&#1086;%20&#1074;&#1080;&#1076;&#1072;&#1083;&#1080;(&#1089;&#1086;&#1094;&#1080;&#1091;&#1084;)/&#1101;&#1082;&#1089;&#1082;&#1091;&#1088;&#1089;&#1080;&#1080;/&#1084;&#1091;&#1079;&#1077;&#1081;%20&#1075;&#1086;&#1088;&#1086;&#1076;&#1072;/1%20342.jpg" TargetMode="External"/><Relationship Id="rId12" Type="http://schemas.openxmlformats.org/officeDocument/2006/relationships/hyperlink" Target="&#1043;&#1076;&#1077;%20&#1073;&#1099;&#1074;&#1072;&#1083;&#1080;%20&#1095;&#1090;&#1086;%20&#1074;&#1080;&#1076;&#1072;&#1083;&#1080;(&#1089;&#1086;&#1094;&#1080;&#1091;&#1084;)/&#1074;&#1091;&#1085;&#1076;&#1077;&#1088;&#1082;&#1080;&#1085;&#1076;/&#1042;&#1059;&#1053;&#1044;&#1045;&#1056;&#1050;&#1048;&#1053;&#1044;%20012.jpg" TargetMode="External"/><Relationship Id="rId17" Type="http://schemas.openxmlformats.org/officeDocument/2006/relationships/hyperlink" Target="&#1091;&#1095;&#1072;&#1089;&#1090;&#1080;&#1077;%20&#1088;&#1086;&#1076;&#1080;&#1090;&#1077;&#1083;&#1077;&#1081;%20&#1074;%20&#1078;&#1080;&#1079;&#1085;&#1080;%20&#1076;&#1077;&#1090;&#1077;&#1081;/&#1074;&#1089;&#1077;&#1088;&#1086;&#1089;&#1089;&#1080;&#1081;&#1089;&#1082;&#1072;&#1103;%20&#1072;&#1082;&#1094;&#1080;&#1103;%20&#1073;&#1080;&#1073;&#1083;&#1080;&#1086;&#1085;&#1086;&#1095;&#1100;/&#1090;&#1088;&#1091;&#1076;&#1085;&#1072;&#1103;%20&#1079;&#1072;&#1075;&#1072;&#1076;&#1082;&#1072;.JPG" TargetMode="External"/><Relationship Id="rId25" Type="http://schemas.openxmlformats.org/officeDocument/2006/relationships/hyperlink" Target="&#1042;&#1084;&#1077;&#1089;&#1090;&#1077;%20&#1089;%20&#1084;&#1072;&#1083;&#1099;&#1096;&#1072;&#1084;&#1080;/&#1090;&#1072;&#1085;&#1094;&#1091;&#1077;&#1084;%20&#1074;&#1084;&#1077;&#1089;&#1090;&#1077;/&#1074;%20&#1087;&#1072;&#1088;&#1072;&#1093;.JPG" TargetMode="External"/><Relationship Id="rId33" Type="http://schemas.openxmlformats.org/officeDocument/2006/relationships/hyperlink" Target="&#1085;&#1072;&#1096;&#1080;%20&#1073;&#1091;&#1076;&#1085;&#1080;/&#1080;&#1075;&#1088;&#1072;/&#1088;&#1077;&#1078;&#1080;&#1089;&#1089;&#1105;&#1088;&#1089;&#1082;&#1072;&#1103;/IMG_1402.JPG" TargetMode="External"/><Relationship Id="rId38" Type="http://schemas.openxmlformats.org/officeDocument/2006/relationships/hyperlink" Target="&#1085;&#1072;&#1096;&#1080;%20&#1091;&#1089;&#1087;&#1077;&#1093;&#1080;/&#1102;&#1085;&#1099;&#1081;%20&#1075;&#1088;&#1086;&#1089;&#1089;&#1084;&#1077;&#1081;&#1089;&#1090;&#1077;&#1088;.jpg" TargetMode="External"/><Relationship Id="rId2" Type="http://schemas.openxmlformats.org/officeDocument/2006/relationships/hyperlink" Target="&#1086;&#1073;&#1097;&#1080;&#1077;%20&#1089;&#1074;&#1077;&#1076;&#1077;&#1085;&#1080;&#1103;%20&#1086;%20&#1075;&#1088;&#1091;&#1087;&#1087;&#1077;/&#1074;&#1086;&#1089;&#1087;&#1080;&#1090;&#1072;&#1090;&#1077;&#1083;&#1080;/&#1074;&#1086;&#1089;&#1087;&#1080;&#1090;&#1072;&#1090;&#1077;&#1083;&#1080;.docx" TargetMode="External"/><Relationship Id="rId16" Type="http://schemas.openxmlformats.org/officeDocument/2006/relationships/hyperlink" Target="&#1091;&#1095;&#1072;&#1089;&#1090;&#1080;&#1077;%20&#1088;&#1086;&#1076;&#1080;&#1090;&#1077;&#1083;&#1077;&#1081;%20&#1074;%20&#1078;&#1080;&#1079;&#1085;&#1080;%20&#1076;&#1077;&#1090;&#1077;&#1081;/&#1087;&#1088;&#1086;&#1077;&#1082;&#1090;%20&#1082;%20100%20&#1052;&#1080;&#1093;&#1072;&#1083;&#1082;&#1086;&#1074;&#1072;/&#1073;&#1072;&#1089;&#1085;&#1080;%20&#1089;&#1077;&#1084;&#1100;&#1105;&#1081;%20&#1054;&#1083;&#1077;&#1075;&#1072;%20&#1087;.jpg" TargetMode="External"/><Relationship Id="rId20" Type="http://schemas.openxmlformats.org/officeDocument/2006/relationships/hyperlink" Target="&#1042;&#1084;&#1077;&#1089;&#1090;&#1077;%20&#1089;%20&#1084;&#1072;&#1083;&#1099;&#1096;&#1072;&#1084;&#1080;/&#1074;&#1099;&#1087;&#1091;&#1089;&#1082;&#1085;&#1080;&#1082;&#1080;%20&#1076;&#1083;&#1103;%20&#1084;&#1072;&#1083;&#1099;&#1096;&#1077;&#1081;/&#1102;&#1085;&#1099;&#1077;%20&#1089;&#1083;&#1091;&#1096;&#1072;&#1090;&#1077;&#1083;&#1080;.JPG" TargetMode="External"/><Relationship Id="rId29" Type="http://schemas.openxmlformats.org/officeDocument/2006/relationships/hyperlink" Target="&#1085;&#1072;&#1096;&#1080;%20&#1073;&#1091;&#1076;&#1085;&#1080;/&#1074;%20&#1082;&#1085;&#1080;&#1078;&#1085;&#1086;&#1084;%20&#1091;&#1075;&#1086;&#1083;&#1082;&#1077;/IMG_1975.JPG" TargetMode="External"/><Relationship Id="rId41" Type="http://schemas.openxmlformats.org/officeDocument/2006/relationships/hyperlink" Target="&#1087;&#1088;&#1072;&#1079;&#1076;&#1085;&#1080;&#1082;&#1080;%20&#1080;%20&#1088;&#1072;&#1079;&#1074;&#1083;&#1077;&#1095;&#1077;&#1085;&#1080;&#1103;/&#1087;&#1077;&#1089;&#1085;&#1080;%20&#1054;&#1085;&#1096;&#1080;&#1085;&#1072;/&#1052;&#1080;&#1093;&#1072;&#1083;&#1082;&#1086;&#1074;%20044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&#1043;&#1076;&#1077;%20&#1073;&#1099;&#1074;&#1072;&#1083;&#1080;%20&#1095;&#1090;&#1086;%20&#1074;&#1080;&#1076;&#1072;&#1083;&#1080;(&#1089;&#1086;&#1094;&#1080;&#1091;&#1084;)/&#1073;&#1080;&#1073;&#1083;&#1080;&#1086;&#1090;&#1077;&#1082;&#1072;/&#1052;&#1072;&#1088;&#1096;&#1072;&#1082;/IMG_8961.JPG" TargetMode="External"/><Relationship Id="rId11" Type="http://schemas.openxmlformats.org/officeDocument/2006/relationships/hyperlink" Target="&#1043;&#1076;&#1077;%20&#1073;&#1099;&#1074;&#1072;&#1083;&#1080;%20&#1095;&#1090;&#1086;%20&#1074;&#1080;&#1076;&#1072;&#1083;&#1080;(&#1089;&#1086;&#1094;&#1080;&#1091;&#1084;)/&#1054;&#1073;&#1083;&#1072;&#1089;&#1090;&#1085;&#1086;&#1081;%20%20&#1082;&#1086;&#1085;&#1082;&#1091;&#1088;&#1089;%20&#1076;&#1077;&#1090;&#1089;&#1082;&#1086;&#1075;&#1086;%20&#1090;&#1074;&#1086;&#1088;&#1095;&#1077;&#1089;&#1090;&#1074;&#1072;%20&#1044;&#1054;&#1056;&#1054;&#1046;&#1053;&#1067;&#1049;%20&#1050;&#1040;&#1051;&#1045;&#1049;&#1044;&#1054;&#1057;&#1050;&#1054;&#1055;/&#1087;&#1088;&#1086;&#1096;&#1083;&#1080;%20&#1085;&#1072;%20&#1086;&#1073;&#1083;&#1072;&#1089;&#1090;&#1085;&#1086;&#1081;%20&#1091;&#1088;&#1086;&#1074;&#1077;&#1085;&#1100;.JPG" TargetMode="External"/><Relationship Id="rId24" Type="http://schemas.openxmlformats.org/officeDocument/2006/relationships/hyperlink" Target="&#1042;&#1084;&#1077;&#1089;&#1090;&#1077;%20&#1089;%20&#1084;&#1072;&#1083;&#1099;&#1096;&#1072;&#1084;&#1080;/&#1087;&#1088;&#1086;&#1075;&#1091;&#1083;&#1082;&#1072;/IMG_2499.JPG" TargetMode="External"/><Relationship Id="rId32" Type="http://schemas.openxmlformats.org/officeDocument/2006/relationships/hyperlink" Target="&#1085;&#1072;&#1096;&#1080;%20&#1073;&#1091;&#1076;&#1085;&#1080;/&#1057;&#1072;&#1084;%20&#1080;%20&#1057;&#1086;&#1074;&#1084;%20&#1044;&#1045;&#1071;&#1058;/&#1075;&#1088;&#1072;&#1084;&#1086;&#1090;&#1072;/IMG_1805.JPG" TargetMode="External"/><Relationship Id="rId37" Type="http://schemas.openxmlformats.org/officeDocument/2006/relationships/hyperlink" Target="&#1085;&#1072;&#1096;&#1080;%20&#1091;&#1089;&#1087;&#1077;&#1093;&#1080;/&#1076;&#1086;&#1088;&#1086;&#1078;&#1085;&#1099;&#1081;%20&#1082;&#1072;&#1083;&#1077;&#1081;&#1076;&#1086;&#1089;&#1082;&#1086;&#1087;.jpg" TargetMode="External"/><Relationship Id="rId40" Type="http://schemas.openxmlformats.org/officeDocument/2006/relationships/hyperlink" Target="&#1087;&#1088;&#1072;&#1079;&#1076;&#1085;&#1080;&#1082;&#1080;%20&#1080;%20&#1088;&#1072;&#1079;&#1074;&#1083;&#1077;&#1095;&#1077;&#1085;&#1080;&#1103;/&#1055;&#1088;&#1072;&#1079;&#1076;&#1085;&#1080;&#1082;%20&#1079;&#1076;&#1086;&#1088;&#1086;&#1074;&#1100;&#1103;/&#1086;&#1089;&#1077;&#1085;&#1100;/&#1086;&#1089;&#1077;&#1085;&#1100;.jpg" TargetMode="External"/><Relationship Id="rId5" Type="http://schemas.openxmlformats.org/officeDocument/2006/relationships/hyperlink" Target="&#1086;&#1073;&#1097;&#1080;&#1077;%20&#1089;&#1074;&#1077;&#1076;&#1077;&#1085;&#1080;&#1103;%20&#1086;%20&#1075;&#1088;&#1091;&#1087;&#1087;&#1077;/&#1076;&#1077;&#1090;&#1080;/&#1084;&#1072;&#1083;&#1100;&#1095;&#1080;&#1082;&#1080;/&#1084;&#1072;&#1083;&#1100;&#1095;&#1080;&#1082;&#1080;.docx" TargetMode="External"/><Relationship Id="rId15" Type="http://schemas.openxmlformats.org/officeDocument/2006/relationships/hyperlink" Target="&#1091;&#1095;&#1072;&#1089;&#1090;&#1080;&#1077;%20&#1088;&#1086;&#1076;&#1080;&#1090;&#1077;&#1083;&#1077;&#1081;%20&#1074;%20&#1078;&#1080;&#1079;&#1085;&#1080;%20&#1076;&#1077;&#1090;&#1077;&#1081;/&#1076;&#1077;&#1085;&#1100;%20&#1089;&#1077;&#1084;&#1077;&#1081;&#1085;&#1086;&#1075;&#1086;%20&#1086;&#1090;&#1076;&#1099;&#1093;&#1072;/IMG_9430.JPG" TargetMode="External"/><Relationship Id="rId23" Type="http://schemas.openxmlformats.org/officeDocument/2006/relationships/hyperlink" Target="&#1042;&#1084;&#1077;&#1089;&#1090;&#1077;%20&#1089;%20&#1084;&#1072;&#1083;&#1099;&#1096;&#1072;&#1084;&#1080;/&#1055;&#1056;&#1048;&#1058;&#1054;&#1052;&#1048;&#1051;&#1048;&#1057;&#1068;/&#1084;&#1099;%20&#1080;&#1075;&#1088;&#1072;&#1083;&#1080;%20&#1080;%20&#1091;&#1089;&#1090;&#1072;&#1083;&#1080;.JPG" TargetMode="External"/><Relationship Id="rId28" Type="http://schemas.openxmlformats.org/officeDocument/2006/relationships/hyperlink" Target="&#1085;&#1072;&#1096;&#1080;%20&#1073;&#1091;&#1076;&#1085;&#1080;/&#1082;&#1072;&#1083;&#1077;&#1085;&#1076;&#1072;&#1088;&#1100;/IMG_1954.JPG" TargetMode="External"/><Relationship Id="rId36" Type="http://schemas.openxmlformats.org/officeDocument/2006/relationships/hyperlink" Target="&#1085;&#1072;&#1096;&#1080;%20&#1091;&#1089;&#1087;&#1077;&#1093;&#1080;/IMG_0750.JPG" TargetMode="External"/><Relationship Id="rId10" Type="http://schemas.openxmlformats.org/officeDocument/2006/relationships/hyperlink" Target="&#1043;&#1076;&#1077;%20&#1073;&#1099;&#1074;&#1072;&#1083;&#1080;%20&#1095;&#1090;&#1086;%20&#1074;&#1080;&#1076;&#1072;&#1083;&#1080;(&#1089;&#1086;&#1094;&#1080;&#1091;&#1084;)/&#1074;%20&#1075;&#1086;&#1088;&#1086;&#1076;&#1089;&#1082;&#1080;&#1093;%20&#1084;&#1077;&#1088;&#1086;&#1087;&#1088;&#1080;&#1103;&#1090;&#1080;&#1103;&#1093;/&#1082;&#1086;&#1085;&#1082;&#1091;&#1088;&#1089;&#1099;/&#1076;&#1086;&#1088;&#1086;&#1075;&#1086;%20&#1103;&#1080;&#1095;&#1082;&#1086;%20&#1082;%20&#1087;&#1072;&#1089;&#1093;&#1072;&#1083;&#1100;&#1085;&#1086;&#1084;&#1091;%20&#1076;&#1085;&#1102;/&#1087;&#1072;&#1089;&#1093;&#1072;&#1083;&#1100;&#1085;&#1099;&#1081;%20&#1087;&#1086;&#1076;&#1072;&#1088;&#1086;&#1095;&#1077;&#1082;.JPG" TargetMode="External"/><Relationship Id="rId19" Type="http://schemas.openxmlformats.org/officeDocument/2006/relationships/hyperlink" Target="&#1042;&#1084;&#1077;&#1089;&#1090;&#1077;%20&#1089;%20&#1084;&#1072;&#1083;&#1099;&#1096;&#1072;&#1084;&#1080;/&#1060;&#1086;&#1090;&#1086;%20&#1085;&#1072;%20&#1087;&#1072;&#1084;&#1103;&#1090;&#1100;/&#1085;&#1072;%20&#1087;&#1072;&#1084;&#1103;&#1090;&#1100;.JPG" TargetMode="External"/><Relationship Id="rId31" Type="http://schemas.openxmlformats.org/officeDocument/2006/relationships/hyperlink" Target="&#1085;&#1072;&#1096;&#1080;%20&#1073;&#1091;&#1076;&#1085;&#1080;/&#1075;&#1072;&#1083;&#1077;&#1088;&#1077;&#1103;/&#1085;&#1072;%20&#1074;&#1077;&#1088;&#1085;&#1080;&#1089;&#1072;&#1078;&#1077;/IMG_1999.JPG" TargetMode="External"/><Relationship Id="rId4" Type="http://schemas.openxmlformats.org/officeDocument/2006/relationships/hyperlink" Target="&#1086;&#1073;&#1097;&#1080;&#1077;%20&#1089;&#1074;&#1077;&#1076;&#1077;&#1085;&#1080;&#1103;%20&#1086;%20&#1075;&#1088;&#1091;&#1087;&#1087;&#1077;/&#1076;&#1077;&#1090;&#1080;/&#1076;&#1077;&#1074;&#1086;&#1095;&#1082;&#1080;/&#1076;&#1077;&#1074;&#1086;&#1095;&#1082;&#1080;.docx" TargetMode="External"/><Relationship Id="rId9" Type="http://schemas.openxmlformats.org/officeDocument/2006/relationships/hyperlink" Target="&#1043;&#1076;&#1077;%20&#1073;&#1099;&#1074;&#1072;&#1083;&#1080;%20&#1095;&#1090;&#1086;%20&#1074;&#1080;&#1076;&#1072;&#1083;&#1080;(&#1089;&#1086;&#1094;&#1080;&#1091;&#1084;)/&#1042;&#1089;&#1077;&#1088;&#1086;&#1089;&#1089;&#1080;&#1081;&#1089;&#1082;&#1072;&#1103;%20&#1072;&#1082;&#1094;&#1080;&#1103;%20&#1041;&#1048;&#1041;&#1051;&#1048;&#1054;&#1053;&#1054;&#1063;&#1068;/IMG_1187.JPG" TargetMode="External"/><Relationship Id="rId14" Type="http://schemas.openxmlformats.org/officeDocument/2006/relationships/hyperlink" Target="&#1091;&#1095;&#1072;&#1089;&#1090;&#1080;&#1077;%20&#1088;&#1086;&#1076;&#1080;&#1090;&#1077;&#1083;&#1077;&#1081;%20&#1074;%20&#1078;&#1080;&#1079;&#1085;&#1080;%20&#1076;&#1077;&#1090;&#1077;&#1081;/&#1076;&#1077;&#1085;&#1100;%20&#1089;&#1072;&#1084;&#1086;&#1091;&#1087;&#1088;&#1072;&#1074;&#1083;&#1077;&#1085;&#1080;&#1103;/&#1084;&#1085;&#1086;&#1075;&#1086;%20&#1074;&#1086;&#1087;&#1088;&#1086;&#1089;&#1086;&#1074;.jpg" TargetMode="External"/><Relationship Id="rId22" Type="http://schemas.openxmlformats.org/officeDocument/2006/relationships/hyperlink" Target="&#1042;&#1084;&#1077;&#1089;&#1090;&#1077;%20&#1089;%20&#1084;&#1072;&#1083;&#1099;&#1096;&#1072;&#1084;&#1080;/&#1052;&#1072;&#1083;&#1099;&#1096;&#1080;%20&#1076;&#1083;&#1103;%20&#1074;&#1099;&#1087;&#1091;&#1089;&#1082;&#1085;&#1080;&#1082;&#1086;&#1074;/&#1084;&#1099;%20&#1087;&#1086;&#1093;&#1083;&#1086;&#1087;&#1072;&#1077;&#1084;%20&#1074;%20&#1083;&#1072;&#1076;&#1086;&#1096;&#1082;&#1080;.JPG" TargetMode="External"/><Relationship Id="rId27" Type="http://schemas.openxmlformats.org/officeDocument/2006/relationships/hyperlink" Target="&#1085;&#1072;&#1096;&#1080;%20&#1073;&#1091;&#1076;&#1085;&#1080;/&#1074;%20&#1079;&#1076;&#1086;&#1088;&#1086;&#1074;&#1086;&#1084;%20&#1090;&#1077;&#1083;&#1077;%20&#1079;&#1076;&#1086;&#1088;&#1086;&#1074;&#1099;&#1081;%20&#1076;&#1091;&#1093;/&#1075;&#1080;&#1075;&#1080;&#1077;&#1085;&#1072;/&#1075;&#1080;&#1075;&#1080;&#1077;&#1085;&#1072;%20&#1087;&#1086;&#1083;&#1086;&#1089;&#1090;&#1080;%20&#1088;&#1090;&#1072;.JPG" TargetMode="External"/><Relationship Id="rId30" Type="http://schemas.openxmlformats.org/officeDocument/2006/relationships/hyperlink" Target="&#1085;&#1072;&#1096;&#1080;%20&#1073;&#1091;&#1076;&#1085;&#1080;/&#1087;&#1088;&#1086;&#1075;&#1091;&#1083;&#1082;&#1072;/&#1079;&#1080;&#1084;&#1072;/&#1085;&#1072;%20&#1089;&#1072;&#1085;&#1082;&#1072;&#1093;.JPG" TargetMode="External"/><Relationship Id="rId35" Type="http://schemas.openxmlformats.org/officeDocument/2006/relationships/hyperlink" Target="&#1085;&#1072;&#1096;&#1080;%20&#1073;&#1091;&#1076;&#1085;&#1080;/&#1090;&#1088;&#1091;&#1076;/&#1090;&#1086;&#1095;&#1080;&#1084;%20&#1082;&#1072;&#1088;&#1072;&#1085;&#1076;&#1072;&#1096;&#1080;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 мая в канун дня ПОБЕДЫ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3" y="620688"/>
            <a:ext cx="4259974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 rot="21131509">
            <a:off x="3820386" y="3698044"/>
            <a:ext cx="5184575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ln w="11430"/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группа</a:t>
            </a:r>
            <a:r>
              <a:rPr lang="ru-RU" sz="5400" b="1" dirty="0" smtClean="0">
                <a:ln w="11430"/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«</a:t>
            </a:r>
            <a:r>
              <a:rPr lang="ru-RU" sz="7200" b="1" dirty="0" smtClean="0">
                <a:ln w="11430"/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ИВУШКА</a:t>
            </a:r>
            <a:r>
              <a:rPr lang="ru-RU" sz="5400" b="1" dirty="0" smtClean="0">
                <a:ln w="11430"/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» </a:t>
            </a:r>
            <a:r>
              <a:rPr lang="ru-RU" sz="2400" b="1" dirty="0" smtClean="0">
                <a:ln w="11430"/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выпуск 2013 </a:t>
            </a:r>
            <a:endParaRPr lang="ru-RU" sz="2400" b="1" cap="none" spc="0" dirty="0">
              <a:ln w="11430"/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118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8064" y="1772816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_109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071973">
            <a:off x="214321" y="1928856"/>
            <a:ext cx="4162698" cy="3122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336704" cy="157018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Наша группа лучше всех,</a:t>
            </a:r>
            <a:br>
              <a:rPr lang="ru-RU" sz="28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Слышен в ней весёлый 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смех</a:t>
            </a:r>
            <a:b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Любим петь и танцевать</a:t>
            </a:r>
            <a:b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Не умеем мы скучать.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IMG_111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7984" y="3789040"/>
            <a:ext cx="3707904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В книге много чудес, читай, не зевай,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Через книгу разные тайны узнай.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Здесь много чудес, заходи, не зевай,</a:t>
            </a:r>
            <a:br>
              <a:rPr lang="ru-RU" b="1" i="1" dirty="0" smtClean="0"/>
            </a:br>
            <a:r>
              <a:rPr lang="ru-RU" b="1" i="1" dirty="0" smtClean="0"/>
              <a:t>С </a:t>
            </a:r>
            <a:r>
              <a:rPr lang="ru-RU" b="1" i="1" dirty="0" err="1" smtClean="0"/>
              <a:t>Дюймовочкой</a:t>
            </a:r>
            <a:r>
              <a:rPr lang="ru-RU" b="1" i="1" dirty="0" smtClean="0"/>
              <a:t> разные тайны узнай.</a:t>
            </a:r>
            <a:endParaRPr lang="ru-RU" dirty="0"/>
          </a:p>
        </p:txBody>
      </p:sp>
      <p:pic>
        <p:nvPicPr>
          <p:cNvPr id="5" name="Рисунок 4" descr="IMG_09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31640" y="1628800"/>
            <a:ext cx="6192688" cy="4644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197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4322630">
            <a:off x="42031" y="2824322"/>
            <a:ext cx="3863413" cy="2897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120680" cy="172819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b="1" i="1" dirty="0" smtClean="0"/>
              <a:t>В мире знаний сто дорог,</a:t>
            </a:r>
            <a:br>
              <a:rPr lang="ru-RU" sz="2800" b="1" i="1" dirty="0" smtClean="0"/>
            </a:br>
            <a:r>
              <a:rPr lang="ru-RU" sz="2800" b="1" i="1" dirty="0" smtClean="0"/>
              <a:t>В помощь книжный уголок.</a:t>
            </a:r>
            <a:br>
              <a:rPr lang="ru-RU" sz="2800" b="1" i="1" dirty="0" smtClean="0"/>
            </a:br>
            <a:r>
              <a:rPr lang="ru-RU" sz="2800" b="1" i="1" dirty="0" smtClean="0"/>
              <a:t>Тайны разные открыть,</a:t>
            </a:r>
            <a:br>
              <a:rPr lang="ru-RU" sz="2800" b="1" i="1" dirty="0" smtClean="0"/>
            </a:br>
            <a:r>
              <a:rPr lang="ru-RU" sz="2800" b="1" i="1" dirty="0" smtClean="0"/>
              <a:t>И красиво говорить.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4" name="Рисунок 3" descr="IMG_265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427031">
            <a:off x="4210117" y="4482057"/>
            <a:ext cx="2903307" cy="2177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265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591945">
            <a:off x="6503011" y="2127632"/>
            <a:ext cx="2615745" cy="20144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118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72714">
            <a:off x="5406190" y="4070302"/>
            <a:ext cx="3367919" cy="25259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5400600" cy="108012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Книга – источник знаний, 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а библиотека – дом для  книг</a:t>
            </a:r>
            <a:br>
              <a:rPr lang="ru-RU" sz="2800" dirty="0" smtClean="0">
                <a:latin typeface="Comic Sans MS" pitchFamily="66" charset="0"/>
              </a:rPr>
            </a:br>
            <a:endParaRPr lang="ru-RU" sz="2800" dirty="0">
              <a:latin typeface="Comic Sans MS" pitchFamily="66" charset="0"/>
            </a:endParaRPr>
          </a:p>
        </p:txBody>
      </p:sp>
      <p:pic>
        <p:nvPicPr>
          <p:cNvPr id="4" name="Рисунок 3" descr="IMG_8962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7544" y="1628800"/>
            <a:ext cx="4954540" cy="2797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IMG_896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9512" y="4005064"/>
            <a:ext cx="3744416" cy="24298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898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699792" y="4149080"/>
            <a:ext cx="3168352" cy="23762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1265.JPG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21130397">
            <a:off x="5076056" y="1412776"/>
            <a:ext cx="3611894" cy="27089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G_069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4048" y="980728"/>
            <a:ext cx="3490302" cy="3293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09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3728" y="4077072"/>
            <a:ext cx="2983880" cy="22379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27784" y="1700808"/>
            <a:ext cx="2400267" cy="1800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086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63889" y="3789040"/>
            <a:ext cx="2952328" cy="22142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0745.JP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51520" y="3429000"/>
            <a:ext cx="221424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48680"/>
            <a:ext cx="7056784" cy="72008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Детский писатель – властелин души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67544" y="1412776"/>
            <a:ext cx="3308085" cy="2481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интеллектуальный марафон по михалкову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080000" y="3810000"/>
            <a:ext cx="4064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0386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140968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74638"/>
            <a:ext cx="7200800" cy="85010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latin typeface="Comic Sans MS" pitchFamily="66" charset="0"/>
              </a:rPr>
              <a:t>Встреча с молодой писательницей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Анастасией  Орловой 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4" name="Рисунок 3" descr="IMG_0333.JP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91880" y="3284984"/>
            <a:ext cx="4764021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038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580112" y="1628800"/>
            <a:ext cx="2939819" cy="2204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0339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331640" y="1196752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293096"/>
            <a:ext cx="8712968" cy="237626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В рамках Всероссийской акции «Библионочь – 2013» 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 19 апреля с 18.00 до 20.00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дети и их родители провели вечер семейного отдыха «Книжная галактика» в городской детской библиотеки 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 Интересно и весело провести свой досуг.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3" name="Рисунок 2" descr="beb8b347a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404664"/>
            <a:ext cx="1756271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DSCN087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77972" y="1246844"/>
            <a:ext cx="3578404" cy="2830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Копия IMG_111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63888" y="1150462"/>
            <a:ext cx="2105747" cy="2782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110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27584" y="2060848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108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47952" y="548680"/>
            <a:ext cx="4496048" cy="33720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404664"/>
            <a:ext cx="4896544" cy="72008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latin typeface="Comic Sans MS" pitchFamily="66" charset="0"/>
              </a:rPr>
              <a:t>Космодром весёлых игр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загадок, викторин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4" name="Рисунок 3" descr="IMG_10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8001" y="3753036"/>
            <a:ext cx="3631951" cy="27239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103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8104" y="4077072"/>
            <a:ext cx="3343919" cy="25079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11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63888" y="2708920"/>
            <a:ext cx="2304256" cy="36697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IMG_110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27584" y="1052736"/>
            <a:ext cx="2609978" cy="30402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11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60032" y="908720"/>
            <a:ext cx="4032448" cy="30243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274638"/>
            <a:ext cx="4968552" cy="106613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Орбита творчества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5" name="Рисунок 4" descr="IMG_11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07976" y="3941440"/>
            <a:ext cx="3631952" cy="2723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112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3861048"/>
            <a:ext cx="3583947" cy="2687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107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1560" y="1340768"/>
            <a:ext cx="3415928" cy="2561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N087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95736" y="3573016"/>
            <a:ext cx="4392488" cy="30243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IMG_114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38921">
            <a:off x="423208" y="4599748"/>
            <a:ext cx="2685423" cy="20140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5256584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Весёлая фотосессия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7" name="Рисунок 6" descr="IMG_117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747834">
            <a:off x="323528" y="1340768"/>
            <a:ext cx="3559944" cy="2669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115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308304" y="4437112"/>
            <a:ext cx="1437624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N087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148064" y="1340768"/>
            <a:ext cx="3456384" cy="25922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ол фото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3608" y="1988840"/>
            <a:ext cx="3263347" cy="2447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весёлая компания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31498" y="1484784"/>
            <a:ext cx="451250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112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0"/>
            <a:ext cx="1563638" cy="2167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4365104"/>
            <a:ext cx="5976664" cy="2149699"/>
          </a:xfr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dirty="0" smtClean="0">
              <a:solidFill>
                <a:srgbClr val="002060"/>
              </a:solidFill>
              <a:latin typeface="Comic Sans MS" pitchFamily="66" charset="0"/>
              <a:cs typeface="Cordia New" pitchFamily="34" charset="-34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  <a:cs typeface="Cordia New" pitchFamily="34" charset="-34"/>
              </a:rPr>
              <a:t>Подросли большими стали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  <a:cs typeface="Cordia New" pitchFamily="34" charset="-34"/>
              </a:rPr>
              <a:t>Скоро в школу мы пойдём.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  <a:cs typeface="Cordia New" pitchFamily="34" charset="-34"/>
              </a:rPr>
              <a:t>А  портфолио расскажет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  <a:cs typeface="Cordia New" pitchFamily="34" charset="-34"/>
              </a:rPr>
              <a:t>Как мы в садике живём</a:t>
            </a:r>
            <a:endParaRPr lang="ru-RU" sz="2800" dirty="0">
              <a:solidFill>
                <a:schemeClr val="bg1"/>
              </a:solidFill>
              <a:latin typeface="Comic Sans MS" pitchFamily="66" charset="0"/>
              <a:cs typeface="Cordia New" pitchFamily="34" charset="-34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668344" cy="1656184"/>
          </a:xfr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Мы 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весёлые 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ребята,  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озорные 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дошколята,</a:t>
            </a:r>
            <a:b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А девиз у нас такой:</a:t>
            </a:r>
            <a:b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Н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е разлить ребят водой.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на дачу.JPG"/>
          <p:cNvPicPr>
            <a:picLocks noChangeAspect="1"/>
          </p:cNvPicPr>
          <p:nvPr/>
        </p:nvPicPr>
        <p:blipFill>
          <a:blip r:embed="rId5" cstate="email"/>
          <a:srcRect l="16332" t="12558" r="15823" b="50654"/>
          <a:stretch>
            <a:fillRect/>
          </a:stretch>
        </p:blipFill>
        <p:spPr>
          <a:xfrm>
            <a:off x="251520" y="4461444"/>
            <a:ext cx="2952328" cy="21344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0891.JPG"/>
          <p:cNvPicPr>
            <a:picLocks noChangeAspect="1"/>
          </p:cNvPicPr>
          <p:nvPr/>
        </p:nvPicPr>
        <p:blipFill>
          <a:blip r:embed="rId2" cstate="email"/>
          <a:srcRect l="38188" t="32150" r="26375" b="8001"/>
          <a:stretch>
            <a:fillRect/>
          </a:stretch>
        </p:blipFill>
        <p:spPr>
          <a:xfrm>
            <a:off x="6444208" y="908720"/>
            <a:ext cx="2444482" cy="30963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IMG_113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945849">
            <a:off x="6382039" y="3426442"/>
            <a:ext cx="2376264" cy="31683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IMG_11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03848" y="2276872"/>
            <a:ext cx="2970330" cy="39604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113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547664" y="620688"/>
            <a:ext cx="216024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IMG_113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438524">
            <a:off x="471300" y="3516985"/>
            <a:ext cx="2463738" cy="32849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11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5616" y="332656"/>
            <a:ext cx="2463738" cy="32849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IMG_115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36096" y="188640"/>
            <a:ext cx="3219822" cy="42930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IMG_113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84168" y="3212976"/>
            <a:ext cx="2733768" cy="36450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IMG_114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2822069"/>
            <a:ext cx="2520280" cy="40359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 descr="IMG_113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43808" y="1772816"/>
            <a:ext cx="3240360" cy="43204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28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40152" y="2420888"/>
            <a:ext cx="2699792" cy="2024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03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03848" y="3284984"/>
            <a:ext cx="3347864" cy="2510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030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7544" y="3645024"/>
            <a:ext cx="3131840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Девчушки  не скучали и газету выпускали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IMG_028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32040" y="1556792"/>
            <a:ext cx="2123728" cy="1592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030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0419644">
            <a:off x="467544" y="1556792"/>
            <a:ext cx="2987824" cy="2240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031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233958" y="4509120"/>
            <a:ext cx="2540325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27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710958">
            <a:off x="4127263" y="3500791"/>
            <a:ext cx="3720013" cy="2637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029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834069">
            <a:off x="4283968" y="332656"/>
            <a:ext cx="4571998" cy="3173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031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3568" y="332656"/>
            <a:ext cx="3419872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031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11560" y="1412776"/>
            <a:ext cx="3515882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395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3329608"/>
            <a:ext cx="4392488" cy="3294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_0392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30466" y="476672"/>
            <a:ext cx="4526518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0394.JPG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148064" y="4005064"/>
            <a:ext cx="3491880" cy="2616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0390.JPG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23528" y="404664"/>
            <a:ext cx="3491880" cy="2618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19672" y="2996952"/>
            <a:ext cx="3528392" cy="50405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в школе искусств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Патриотическое воспитание</a:t>
            </a:r>
            <a:endParaRPr lang="ru-RU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к вечному огню.JPG"/>
          <p:cNvPicPr>
            <a:picLocks noChangeAspect="1"/>
          </p:cNvPicPr>
          <p:nvPr/>
        </p:nvPicPr>
        <p:blipFill>
          <a:blip r:embed="rId2" cstate="email"/>
          <a:srcRect l="6935" t="6155" r="12289" b="1517"/>
          <a:stretch>
            <a:fillRect/>
          </a:stretch>
        </p:blipFill>
        <p:spPr>
          <a:xfrm>
            <a:off x="5508104" y="3645024"/>
            <a:ext cx="3359922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возлодение цветов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875561">
            <a:off x="553968" y="1336381"/>
            <a:ext cx="2355726" cy="3140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8 мая в канун дня ПОБЕДЫ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75856" y="1628800"/>
            <a:ext cx="2856469" cy="3573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у вечного огня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9512" y="4077072"/>
            <a:ext cx="2999317" cy="2249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Памятник солдатам КАТЯ Т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45542" y="1844824"/>
            <a:ext cx="2253193" cy="16010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я мечтаю быть хирургом  ВОВА П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103259">
            <a:off x="755576" y="1556792"/>
            <a:ext cx="3455368" cy="2494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мечты</a:t>
            </a:r>
            <a:endParaRPr lang="ru-RU" dirty="0"/>
          </a:p>
        </p:txBody>
      </p:sp>
      <p:pic>
        <p:nvPicPr>
          <p:cNvPr id="4" name="Рисунок 3" descr="я мечтаю на единороге путешествовать по Египту ОЛЕСЯ Ф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80112" y="1196752"/>
            <a:ext cx="3275856" cy="24817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я мечтаю о такой собачке Ксюша Ю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606496">
            <a:off x="4716016" y="4654767"/>
            <a:ext cx="3072807" cy="2203233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 rot="20869581">
            <a:off x="539552" y="4149080"/>
            <a:ext cx="3744416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Вова мечтает стать хирургом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5589240"/>
            <a:ext cx="3240360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Ксюша  мечтает о собачке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3789040"/>
            <a:ext cx="3816424" cy="792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Олеся мечтает о </a:t>
            </a:r>
          </a:p>
          <a:p>
            <a:pPr algn="ctr"/>
            <a:r>
              <a:rPr lang="ru-RU" dirty="0" smtClean="0"/>
              <a:t>путешествии на единороге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1125.JPG"/>
          <p:cNvPicPr>
            <a:picLocks noChangeAspect="1"/>
          </p:cNvPicPr>
          <p:nvPr/>
        </p:nvPicPr>
        <p:blipFill>
          <a:blip r:embed="rId2" cstate="email"/>
          <a:srcRect t="11215" r="9608"/>
          <a:stretch>
            <a:fillRect/>
          </a:stretch>
        </p:blipFill>
        <p:spPr>
          <a:xfrm rot="2490709">
            <a:off x="3978423" y="1103143"/>
            <a:ext cx="4618183" cy="34020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780892">
            <a:off x="929408" y="901865"/>
            <a:ext cx="3929919" cy="3357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763688" y="6021288"/>
            <a:ext cx="5472608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6021288"/>
            <a:ext cx="47548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До свидания детский сад</a:t>
            </a:r>
            <a:endParaRPr lang="ru-RU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Структура портфолио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8353944" cy="511256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00808"/>
            <a:ext cx="115212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Общие сведения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700808"/>
            <a:ext cx="122413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Где были , что видели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1700808"/>
            <a:ext cx="108012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Вместе с малышами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1700808"/>
            <a:ext cx="122413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0000"/>
            <a:r>
              <a:rPr lang="ru-RU" sz="1400" dirty="0" smtClean="0">
                <a:solidFill>
                  <a:schemeClr val="tx1"/>
                </a:solidFill>
              </a:rPr>
              <a:t>Праздники развлечения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700808"/>
            <a:ext cx="115212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Наши будни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36296" y="1700808"/>
            <a:ext cx="115212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Участие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родителей 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115616" y="2420888"/>
            <a:ext cx="36004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899592" y="270892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99592" y="429309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hlinkClick r:id="rId2" action="ppaction://hlinkfile"/>
          </p:cNvPr>
          <p:cNvSpPr/>
          <p:nvPr/>
        </p:nvSpPr>
        <p:spPr>
          <a:xfrm>
            <a:off x="395536" y="2420888"/>
            <a:ext cx="504056" cy="72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hlinkClick r:id="rId3" action="ppaction://hlinkfile"/>
          </p:cNvPr>
          <p:cNvSpPr/>
          <p:nvPr/>
        </p:nvSpPr>
        <p:spPr>
          <a:xfrm>
            <a:off x="467544" y="4005064"/>
            <a:ext cx="432048" cy="576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3356992"/>
            <a:ext cx="576064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hlinkClick r:id="rId4" action="ppaction://hlinkfile"/>
              </a:rPr>
              <a:t>Д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7544" y="4797152"/>
            <a:ext cx="576064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hlinkClick r:id="rId5" action="ppaction://hlinkfile"/>
              </a:rPr>
              <a:t>М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483768" y="2564904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619672" y="2492896"/>
            <a:ext cx="576064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hlinkClick r:id="rId6" action="ppaction://hlinkfile"/>
              </a:rPr>
              <a:t>Б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>
            <a:hlinkClick r:id="rId7" action="ppaction://hlinkfile"/>
          </p:cNvPr>
          <p:cNvSpPr/>
          <p:nvPr/>
        </p:nvSpPr>
        <p:spPr>
          <a:xfrm>
            <a:off x="2627784" y="2564904"/>
            <a:ext cx="576064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rId8" action="ppaction://hlinkfile"/>
              </a:rPr>
              <a:t>Э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19672" y="3861048"/>
            <a:ext cx="648072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hlinkClick r:id="rId9" action="ppaction://hlinkfile"/>
              </a:rPr>
              <a:t>Б\Н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99792" y="3789040"/>
            <a:ext cx="648072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hlinkClick r:id="rId10" action="ppaction://hlinkfile"/>
              </a:rPr>
              <a:t>ГМ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691680" y="5157192"/>
            <a:ext cx="648072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hlinkClick r:id="rId11" action="ppaction://hlinkfile"/>
              </a:rPr>
              <a:t>ок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7784" y="5229200"/>
            <a:ext cx="648072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hlinkClick r:id="rId12" action="ppaction://hlinkfile"/>
              </a:rPr>
              <a:t>ВК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>
            <a:hlinkClick r:id="rId13" action="ppaction://hlinkfile"/>
          </p:cNvPr>
          <p:cNvSpPr/>
          <p:nvPr/>
        </p:nvSpPr>
        <p:spPr>
          <a:xfrm>
            <a:off x="1907704" y="5949280"/>
            <a:ext cx="1080120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СМИ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1475656" y="3140968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9" idx="2"/>
          </p:cNvCxnSpPr>
          <p:nvPr/>
        </p:nvCxnSpPr>
        <p:spPr>
          <a:xfrm>
            <a:off x="1907704" y="314096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195736" y="3140968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32" idx="1"/>
          </p:cNvCxnSpPr>
          <p:nvPr/>
        </p:nvCxnSpPr>
        <p:spPr>
          <a:xfrm flipH="1">
            <a:off x="2339752" y="4041068"/>
            <a:ext cx="360040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31" idx="1"/>
          </p:cNvCxnSpPr>
          <p:nvPr/>
        </p:nvCxnSpPr>
        <p:spPr>
          <a:xfrm flipH="1" flipV="1">
            <a:off x="1331640" y="4005064"/>
            <a:ext cx="288032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1331640" y="4365104"/>
            <a:ext cx="2160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1619672" y="4509120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2123728" y="4509120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2555776" y="3140968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30" idx="2"/>
          </p:cNvCxnSpPr>
          <p:nvPr/>
        </p:nvCxnSpPr>
        <p:spPr>
          <a:xfrm flipH="1">
            <a:off x="2771800" y="3140968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3059832" y="3140968"/>
            <a:ext cx="7200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2915816" y="3140968"/>
            <a:ext cx="7200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2627784" y="3140968"/>
            <a:ext cx="21602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2699792" y="4293096"/>
            <a:ext cx="14401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stCxn id="32" idx="2"/>
          </p:cNvCxnSpPr>
          <p:nvPr/>
        </p:nvCxnSpPr>
        <p:spPr>
          <a:xfrm>
            <a:off x="3023828" y="4293096"/>
            <a:ext cx="3600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3203848" y="4365104"/>
            <a:ext cx="14401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H="1">
            <a:off x="2771800" y="4365104"/>
            <a:ext cx="14401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3131840" y="4365104"/>
            <a:ext cx="14401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3275856" y="4365104"/>
            <a:ext cx="2880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>
            <a:off x="2987824" y="494116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3347864" y="494116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3275856" y="4941168"/>
            <a:ext cx="28803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4211960" y="2348880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195736" y="256490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2339752" y="530120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>
            <a:stCxn id="8" idx="2"/>
          </p:cNvCxnSpPr>
          <p:nvPr/>
        </p:nvCxnSpPr>
        <p:spPr>
          <a:xfrm>
            <a:off x="5148064" y="2348880"/>
            <a:ext cx="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>
            <a:off x="6372200" y="2276872"/>
            <a:ext cx="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7380312" y="2348880"/>
            <a:ext cx="0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7380312" y="278092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7380312" y="357301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7380312" y="429309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>
            <a:off x="7308304" y="494116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Прямоугольник 141"/>
          <p:cNvSpPr/>
          <p:nvPr/>
        </p:nvSpPr>
        <p:spPr>
          <a:xfrm>
            <a:off x="7668344" y="2564904"/>
            <a:ext cx="7200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  <a:hlinkClick r:id="rId14" action="ppaction://hlinkfile"/>
              </a:rPr>
              <a:t>дСУ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7668344" y="3429000"/>
            <a:ext cx="720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hlinkClick r:id="rId15" action="ppaction://hlinkfile"/>
              </a:rPr>
              <a:t>дСО</a:t>
            </a:r>
            <a:endParaRPr lang="ru-RU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7668344" y="4221088"/>
            <a:ext cx="720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hlinkClick r:id="rId16" action="ppaction://hlinkfile"/>
              </a:rPr>
              <a:t>прМ</a:t>
            </a:r>
            <a:endParaRPr lang="ru-RU" dirty="0"/>
          </a:p>
        </p:txBody>
      </p:sp>
      <p:sp>
        <p:nvSpPr>
          <p:cNvPr id="145" name="Прямоугольник 144"/>
          <p:cNvSpPr/>
          <p:nvPr/>
        </p:nvSpPr>
        <p:spPr>
          <a:xfrm>
            <a:off x="7668344" y="486916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7" action="ppaction://hlinkfile"/>
              </a:rPr>
              <a:t>Б\Н</a:t>
            </a: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7164288" y="5589240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8" action="ppaction://hlinkfile"/>
              </a:rPr>
              <a:t>Р\Р</a:t>
            </a:r>
            <a:endParaRPr lang="ru-RU" dirty="0"/>
          </a:p>
        </p:txBody>
      </p:sp>
      <p:cxnSp>
        <p:nvCxnSpPr>
          <p:cNvPr id="148" name="Прямая соединительная линия 147"/>
          <p:cNvCxnSpPr/>
          <p:nvPr/>
        </p:nvCxnSpPr>
        <p:spPr>
          <a:xfrm>
            <a:off x="6372200" y="263691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>
            <a:off x="6372200" y="350100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>
            <a:off x="6372200" y="4077072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flipH="1">
            <a:off x="3851920" y="263691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 flipH="1">
            <a:off x="3923928" y="292494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 flipH="1">
            <a:off x="3923928" y="321297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/>
          <p:cNvCxnSpPr/>
          <p:nvPr/>
        </p:nvCxnSpPr>
        <p:spPr>
          <a:xfrm flipH="1">
            <a:off x="3923928" y="357301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 flipH="1">
            <a:off x="3923928" y="386104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/>
          <p:nvPr/>
        </p:nvCxnSpPr>
        <p:spPr>
          <a:xfrm flipH="1">
            <a:off x="3995936" y="450912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Прямоугольник 182">
            <a:hlinkClick r:id="rId19" action="ppaction://hlinkfile"/>
          </p:cNvPr>
          <p:cNvSpPr/>
          <p:nvPr/>
        </p:nvSpPr>
        <p:spPr>
          <a:xfrm>
            <a:off x="3635896" y="2492896"/>
            <a:ext cx="216024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рямоугольник 183">
            <a:hlinkClick r:id="rId20" action="ppaction://hlinkfile"/>
          </p:cNvPr>
          <p:cNvSpPr/>
          <p:nvPr/>
        </p:nvSpPr>
        <p:spPr>
          <a:xfrm>
            <a:off x="3635896" y="2924944"/>
            <a:ext cx="288032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Прямоугольник 185">
            <a:hlinkClick r:id="rId21" action="ppaction://hlinkfile"/>
          </p:cNvPr>
          <p:cNvSpPr/>
          <p:nvPr/>
        </p:nvSpPr>
        <p:spPr>
          <a:xfrm>
            <a:off x="3707904" y="3212976"/>
            <a:ext cx="36004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Прямоугольник 186">
            <a:hlinkClick r:id="rId22" action="ppaction://hlinkfile"/>
          </p:cNvPr>
          <p:cNvSpPr/>
          <p:nvPr/>
        </p:nvSpPr>
        <p:spPr>
          <a:xfrm>
            <a:off x="3635896" y="3573016"/>
            <a:ext cx="36004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Прямоугольник 187">
            <a:hlinkClick r:id="rId23" action="ppaction://hlinkfile"/>
          </p:cNvPr>
          <p:cNvSpPr/>
          <p:nvPr/>
        </p:nvSpPr>
        <p:spPr>
          <a:xfrm>
            <a:off x="3707904" y="3861048"/>
            <a:ext cx="288032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1" name="Прямая соединительная линия 190"/>
          <p:cNvCxnSpPr/>
          <p:nvPr/>
        </p:nvCxnSpPr>
        <p:spPr>
          <a:xfrm flipH="1">
            <a:off x="3851920" y="422108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Прямоугольник 191">
            <a:hlinkClick r:id="rId24" action="ppaction://hlinkfile"/>
          </p:cNvPr>
          <p:cNvSpPr/>
          <p:nvPr/>
        </p:nvSpPr>
        <p:spPr>
          <a:xfrm>
            <a:off x="3707904" y="4149080"/>
            <a:ext cx="360040" cy="194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Прямоугольник 192">
            <a:hlinkClick r:id="rId25" action="ppaction://hlinkfile"/>
          </p:cNvPr>
          <p:cNvSpPr/>
          <p:nvPr/>
        </p:nvSpPr>
        <p:spPr>
          <a:xfrm>
            <a:off x="3779912" y="4437112"/>
            <a:ext cx="36004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Прямоугольник 193">
            <a:hlinkClick r:id="rId26" action="ppaction://hlinkfile"/>
          </p:cNvPr>
          <p:cNvSpPr/>
          <p:nvPr/>
        </p:nvSpPr>
        <p:spPr>
          <a:xfrm>
            <a:off x="4139952" y="4653136"/>
            <a:ext cx="216024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6" name="Прямая соединительная линия 195"/>
          <p:cNvCxnSpPr/>
          <p:nvPr/>
        </p:nvCxnSpPr>
        <p:spPr>
          <a:xfrm>
            <a:off x="4788024" y="270892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/>
          <p:cNvCxnSpPr/>
          <p:nvPr/>
        </p:nvCxnSpPr>
        <p:spPr>
          <a:xfrm>
            <a:off x="4860032" y="3284984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единительная линия 200"/>
          <p:cNvCxnSpPr/>
          <p:nvPr/>
        </p:nvCxnSpPr>
        <p:spPr>
          <a:xfrm>
            <a:off x="4860032" y="3789040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>
            <a:off x="4788024" y="465313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Прямоугольник 203">
            <a:hlinkClick r:id="rId27" action="ppaction://hlinkfile"/>
          </p:cNvPr>
          <p:cNvSpPr/>
          <p:nvPr/>
        </p:nvSpPr>
        <p:spPr>
          <a:xfrm>
            <a:off x="4572000" y="2636912"/>
            <a:ext cx="216024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Прямоугольник 204">
            <a:hlinkClick r:id="rId28" action="ppaction://hlinkfile"/>
          </p:cNvPr>
          <p:cNvSpPr/>
          <p:nvPr/>
        </p:nvSpPr>
        <p:spPr>
          <a:xfrm>
            <a:off x="5364088" y="2636912"/>
            <a:ext cx="288032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" name="Прямоугольник 205">
            <a:hlinkClick r:id="rId29" action="ppaction://hlinkfile"/>
          </p:cNvPr>
          <p:cNvSpPr/>
          <p:nvPr/>
        </p:nvSpPr>
        <p:spPr>
          <a:xfrm>
            <a:off x="4644008" y="3140968"/>
            <a:ext cx="288032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" name="Прямоугольник 206">
            <a:hlinkClick r:id="rId30" action="ppaction://hlinkfile"/>
          </p:cNvPr>
          <p:cNvSpPr/>
          <p:nvPr/>
        </p:nvSpPr>
        <p:spPr>
          <a:xfrm>
            <a:off x="5436096" y="3140968"/>
            <a:ext cx="216024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Прямоугольник 207">
            <a:hlinkClick r:id="rId31" action="ppaction://hlinkfile"/>
          </p:cNvPr>
          <p:cNvSpPr/>
          <p:nvPr/>
        </p:nvSpPr>
        <p:spPr>
          <a:xfrm>
            <a:off x="4572000" y="3717032"/>
            <a:ext cx="360040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Прямоугольник 208">
            <a:hlinkClick r:id="rId32" action="ppaction://hlinkfile"/>
          </p:cNvPr>
          <p:cNvSpPr/>
          <p:nvPr/>
        </p:nvSpPr>
        <p:spPr>
          <a:xfrm>
            <a:off x="5292080" y="3645024"/>
            <a:ext cx="288032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" name="Прямоугольник 209">
            <a:hlinkClick r:id="rId33" action="ppaction://hlinkfile"/>
          </p:cNvPr>
          <p:cNvSpPr/>
          <p:nvPr/>
        </p:nvSpPr>
        <p:spPr>
          <a:xfrm>
            <a:off x="4644008" y="4509120"/>
            <a:ext cx="288032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рямоугольник 210">
            <a:hlinkClick r:id="rId34" action="ppaction://hlinkfile"/>
          </p:cNvPr>
          <p:cNvSpPr/>
          <p:nvPr/>
        </p:nvSpPr>
        <p:spPr>
          <a:xfrm>
            <a:off x="5436096" y="4437112"/>
            <a:ext cx="216024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Прямоугольник 212">
            <a:hlinkClick r:id="rId35" action="ppaction://hlinkfile"/>
          </p:cNvPr>
          <p:cNvSpPr/>
          <p:nvPr/>
        </p:nvSpPr>
        <p:spPr>
          <a:xfrm>
            <a:off x="4860032" y="5157192"/>
            <a:ext cx="504056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Прямоугольник 213"/>
          <p:cNvSpPr/>
          <p:nvPr/>
        </p:nvSpPr>
        <p:spPr>
          <a:xfrm>
            <a:off x="4067944" y="5589240"/>
            <a:ext cx="194421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Наши успехи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216" name="Прямая соединительная линия 215">
            <a:hlinkClick r:id="rId36" action="ppaction://hlinkfile"/>
          </p:cNvPr>
          <p:cNvCxnSpPr/>
          <p:nvPr/>
        </p:nvCxnSpPr>
        <p:spPr>
          <a:xfrm flipH="1">
            <a:off x="4211960" y="6093296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я соединительная линия 217">
            <a:hlinkClick r:id="rId37" action="ppaction://hlinkfile"/>
          </p:cNvPr>
          <p:cNvCxnSpPr/>
          <p:nvPr/>
        </p:nvCxnSpPr>
        <p:spPr>
          <a:xfrm>
            <a:off x="4788024" y="6093296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Прямая соединительная линия 219">
            <a:hlinkClick r:id="rId38" action="ppaction://hlinkfile"/>
          </p:cNvPr>
          <p:cNvCxnSpPr/>
          <p:nvPr/>
        </p:nvCxnSpPr>
        <p:spPr>
          <a:xfrm>
            <a:off x="5292080" y="609329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Прямая соединительная линия 221"/>
          <p:cNvCxnSpPr/>
          <p:nvPr/>
        </p:nvCxnSpPr>
        <p:spPr>
          <a:xfrm>
            <a:off x="5796136" y="6165304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Прямоугольник 222">
            <a:hlinkClick r:id="rId39" action="ppaction://hlinkfile"/>
          </p:cNvPr>
          <p:cNvSpPr/>
          <p:nvPr/>
        </p:nvSpPr>
        <p:spPr>
          <a:xfrm>
            <a:off x="6660232" y="2492896"/>
            <a:ext cx="432048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6588224" y="3284984"/>
            <a:ext cx="576064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40" action="ppaction://hlinkfile"/>
              </a:rPr>
              <a:t>ПрЗд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6" name="Прямоугольник 225">
            <a:hlinkClick r:id="rId41" action="ppaction://hlinkfile"/>
          </p:cNvPr>
          <p:cNvSpPr/>
          <p:nvPr/>
        </p:nvSpPr>
        <p:spPr>
          <a:xfrm>
            <a:off x="6660232" y="4005064"/>
            <a:ext cx="576064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рОн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28" name="Прямая соединительная линия 227"/>
          <p:cNvCxnSpPr>
            <a:stCxn id="17" idx="0"/>
            <a:endCxn id="18" idx="2"/>
          </p:cNvCxnSpPr>
          <p:nvPr/>
        </p:nvCxnSpPr>
        <p:spPr>
          <a:xfrm flipH="1" flipV="1">
            <a:off x="611560" y="3789040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Прямая соединительная линия 230"/>
          <p:cNvCxnSpPr>
            <a:stCxn id="17" idx="2"/>
            <a:endCxn id="22" idx="0"/>
          </p:cNvCxnSpPr>
          <p:nvPr/>
        </p:nvCxnSpPr>
        <p:spPr>
          <a:xfrm>
            <a:off x="683568" y="4581128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827584" y="3789040"/>
            <a:ext cx="7560840" cy="237626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ru-RU" b="1" i="1" dirty="0" smtClean="0"/>
              <a:t>   </a:t>
            </a:r>
            <a:r>
              <a:rPr lang="ru-RU" dirty="0" smtClean="0">
                <a:latin typeface="Comic Sans MS" pitchFamily="66" charset="0"/>
              </a:rPr>
              <a:t>Из </a:t>
            </a:r>
            <a:r>
              <a:rPr lang="ru-RU" dirty="0">
                <a:latin typeface="Comic Sans MS" pitchFamily="66" charset="0"/>
              </a:rPr>
              <a:t>чего же, из чего же, из чего же</a:t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Сделаны наши воспитатели?</a:t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Из забавных идей и весёлых затей,</a:t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Из волшебных сказок и новых загадок,</a:t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Сделаны наши воспитатели!</a:t>
            </a: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v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35896" y="1052736"/>
            <a:ext cx="1767978" cy="2277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a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3568" y="1268760"/>
            <a:ext cx="1843256" cy="2070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Содержимое 14" descr="ek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6516216" y="1268760"/>
            <a:ext cx="1835988" cy="2159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19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980728"/>
            <a:ext cx="2139702" cy="28529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71800" y="3789040"/>
            <a:ext cx="6120680" cy="280831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ru-RU" sz="2800" dirty="0">
                <a:latin typeface="Comic Sans MS" pitchFamily="66" charset="0"/>
              </a:rPr>
              <a:t>Из чего же, из чего же, из чего же</a:t>
            </a:r>
            <a:br>
              <a:rPr lang="ru-RU" sz="2800" dirty="0">
                <a:latin typeface="Comic Sans MS" pitchFamily="66" charset="0"/>
              </a:rPr>
            </a:br>
            <a:r>
              <a:rPr lang="ru-RU" sz="2800" dirty="0">
                <a:latin typeface="Comic Sans MS" pitchFamily="66" charset="0"/>
              </a:rPr>
              <a:t>Сделаны наши девчонки?</a:t>
            </a:r>
            <a:br>
              <a:rPr lang="ru-RU" sz="2800" dirty="0">
                <a:latin typeface="Comic Sans MS" pitchFamily="66" charset="0"/>
              </a:rPr>
            </a:br>
            <a:r>
              <a:rPr lang="ru-RU" sz="2800" dirty="0">
                <a:latin typeface="Comic Sans MS" pitchFamily="66" charset="0"/>
              </a:rPr>
              <a:t>Из разноцветных платочков,</a:t>
            </a:r>
            <a:br>
              <a:rPr lang="ru-RU" sz="2800" dirty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 Бантов и клубочков,</a:t>
            </a:r>
            <a:r>
              <a:rPr lang="ru-RU" sz="2800" dirty="0">
                <a:latin typeface="Comic Sans MS" pitchFamily="66" charset="0"/>
              </a:rPr>
              <a:t/>
            </a:r>
            <a:br>
              <a:rPr lang="ru-RU" sz="2800" dirty="0">
                <a:latin typeface="Comic Sans MS" pitchFamily="66" charset="0"/>
              </a:rPr>
            </a:br>
            <a:r>
              <a:rPr lang="ru-RU" sz="2800" dirty="0">
                <a:latin typeface="Comic Sans MS" pitchFamily="66" charset="0"/>
              </a:rPr>
              <a:t>Из конфетных фантиков,</a:t>
            </a:r>
            <a:br>
              <a:rPr lang="ru-RU" sz="2800" dirty="0">
                <a:latin typeface="Comic Sans MS" pitchFamily="66" charset="0"/>
              </a:rPr>
            </a:br>
            <a:r>
              <a:rPr lang="ru-RU" sz="2800" dirty="0">
                <a:latin typeface="Comic Sans MS" pitchFamily="66" charset="0"/>
              </a:rPr>
              <a:t>Сделаны наши девчонки!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IMG_11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3645024"/>
            <a:ext cx="2065158" cy="27535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Рисунок 5" descr="IMG_266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63888" y="476672"/>
            <a:ext cx="4248472" cy="3186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789040"/>
            <a:ext cx="5472608" cy="306896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800" dirty="0">
                <a:latin typeface="Comic Sans MS" pitchFamily="66" charset="0"/>
              </a:rPr>
              <a:t>Из чего же, из чего же, из чего же</a:t>
            </a:r>
            <a:br>
              <a:rPr lang="ru-RU" sz="2800" dirty="0">
                <a:latin typeface="Comic Sans MS" pitchFamily="66" charset="0"/>
              </a:rPr>
            </a:br>
            <a:r>
              <a:rPr lang="ru-RU" sz="2800" dirty="0">
                <a:latin typeface="Comic Sans MS" pitchFamily="66" charset="0"/>
              </a:rPr>
              <a:t>Сделаны наши мальчишки?</a:t>
            </a:r>
            <a:br>
              <a:rPr lang="ru-RU" sz="2800" dirty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Из конструкторов разных,</a:t>
            </a:r>
            <a:r>
              <a:rPr lang="ru-RU" sz="2800" dirty="0">
                <a:latin typeface="Comic Sans MS" pitchFamily="66" charset="0"/>
              </a:rPr>
              <a:t/>
            </a:r>
            <a:br>
              <a:rPr lang="ru-RU" sz="2800" dirty="0">
                <a:latin typeface="Comic Sans MS" pitchFamily="66" charset="0"/>
              </a:rPr>
            </a:br>
            <a:r>
              <a:rPr lang="ru-RU" sz="2800" dirty="0">
                <a:latin typeface="Comic Sans MS" pitchFamily="66" charset="0"/>
              </a:rPr>
              <a:t>Из </a:t>
            </a:r>
            <a:r>
              <a:rPr lang="ru-RU" sz="2800" dirty="0" smtClean="0">
                <a:latin typeface="Comic Sans MS" pitchFamily="66" charset="0"/>
              </a:rPr>
              <a:t>корабликов бумажных,</a:t>
            </a:r>
            <a:r>
              <a:rPr lang="ru-RU" sz="2800" dirty="0">
                <a:latin typeface="Comic Sans MS" pitchFamily="66" charset="0"/>
              </a:rPr>
              <a:t/>
            </a:r>
            <a:br>
              <a:rPr lang="ru-RU" sz="2800" dirty="0">
                <a:latin typeface="Comic Sans MS" pitchFamily="66" charset="0"/>
              </a:rPr>
            </a:br>
            <a:r>
              <a:rPr lang="ru-RU" sz="2800" dirty="0">
                <a:latin typeface="Comic Sans MS" pitchFamily="66" charset="0"/>
              </a:rPr>
              <a:t>Из карманных фонариков,</a:t>
            </a:r>
            <a:br>
              <a:rPr lang="ru-RU" sz="2800" dirty="0">
                <a:latin typeface="Comic Sans MS" pitchFamily="66" charset="0"/>
              </a:rPr>
            </a:br>
            <a:r>
              <a:rPr lang="ru-RU" sz="2800" dirty="0">
                <a:latin typeface="Comic Sans MS" pitchFamily="66" charset="0"/>
              </a:rPr>
              <a:t>Из воздушных шариков</a:t>
            </a:r>
            <a:br>
              <a:rPr lang="ru-RU" sz="2800" dirty="0">
                <a:latin typeface="Comic Sans MS" pitchFamily="66" charset="0"/>
              </a:rPr>
            </a:br>
            <a:r>
              <a:rPr lang="ru-RU" sz="2800" dirty="0">
                <a:latin typeface="Comic Sans MS" pitchFamily="66" charset="0"/>
              </a:rPr>
              <a:t>Сделаны наши мальчишки!</a:t>
            </a:r>
          </a:p>
        </p:txBody>
      </p:sp>
      <p:pic>
        <p:nvPicPr>
          <p:cNvPr id="3" name="Рисунок 2" descr="мальчишк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5616" y="764704"/>
            <a:ext cx="7437965" cy="280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Рисунок 3" descr="IMG_194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56176" y="4437112"/>
            <a:ext cx="2747797" cy="2060848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075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 rot="595313">
            <a:off x="4841581" y="1475267"/>
            <a:ext cx="3457925" cy="2593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4" descr="IMG_0279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 rot="20855905">
            <a:off x="565301" y="1326983"/>
            <a:ext cx="3510614" cy="2632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Ребятам впору </a:t>
            </a:r>
            <a:r>
              <a:rPr lang="ru-RU" sz="2800" dirty="0">
                <a:latin typeface="Comic Sans MS" pitchFamily="66" charset="0"/>
              </a:rPr>
              <a:t>играть, веселиться, </a:t>
            </a:r>
            <a:br>
              <a:rPr lang="ru-RU" sz="2800" dirty="0">
                <a:latin typeface="Comic Sans MS" pitchFamily="66" charset="0"/>
              </a:rPr>
            </a:br>
            <a:r>
              <a:rPr lang="ru-RU" sz="2800" dirty="0">
                <a:latin typeface="Comic Sans MS" pitchFamily="66" charset="0"/>
              </a:rPr>
              <a:t>Но </a:t>
            </a:r>
            <a:r>
              <a:rPr lang="ru-RU" sz="2800" dirty="0" smtClean="0">
                <a:latin typeface="Comic Sans MS" pitchFamily="66" charset="0"/>
              </a:rPr>
              <a:t>любят они </a:t>
            </a:r>
            <a:r>
              <a:rPr lang="ru-RU" sz="2800" dirty="0">
                <a:latin typeface="Comic Sans MS" pitchFamily="66" charset="0"/>
              </a:rPr>
              <a:t>читать и учиться.</a:t>
            </a:r>
          </a:p>
        </p:txBody>
      </p:sp>
      <p:pic>
        <p:nvPicPr>
          <p:cNvPr id="7" name="Рисунок 6" descr="IMG_139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41685" y="3789040"/>
            <a:ext cx="3688098" cy="2766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183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71600" y="3933056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029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0651649">
            <a:off x="899592" y="692696"/>
            <a:ext cx="3131840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Фото123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3356992"/>
            <a:ext cx="3923928" cy="2942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Фото133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870178">
            <a:off x="5004048" y="620688"/>
            <a:ext cx="2915816" cy="2186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910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0518335">
            <a:off x="4860032" y="3573016"/>
            <a:ext cx="3491880" cy="2618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10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260648"/>
            <a:ext cx="2805515" cy="3741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104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7944" y="2060848"/>
            <a:ext cx="4139952" cy="3104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104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51712" y="3573016"/>
            <a:ext cx="2592288" cy="3031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332656"/>
            <a:ext cx="5040560" cy="172819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От болезней исцеление 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Быть в хорошем настроении,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А здоровым </a:t>
            </a:r>
            <a:r>
              <a:rPr lang="ru-RU" sz="2800" dirty="0">
                <a:latin typeface="Comic Sans MS" pitchFamily="66" charset="0"/>
              </a:rPr>
              <a:t>быть сполна</a:t>
            </a:r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>
                <a:latin typeface="Comic Sans MS" pitchFamily="66" charset="0"/>
              </a:rPr>
              <a:t>Физкультура всем нужна.</a:t>
            </a:r>
            <a:r>
              <a:rPr lang="ru-RU" sz="2800" b="1" i="1" dirty="0"/>
              <a:t/>
            </a:r>
            <a:br>
              <a:rPr lang="ru-RU" sz="2800" b="1" i="1" dirty="0"/>
            </a:b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IMG_105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991564">
            <a:off x="1459626" y="3045460"/>
            <a:ext cx="3816424" cy="2862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191</Words>
  <Application>Microsoft Office PowerPoint</Application>
  <PresentationFormat>Экран (4:3)</PresentationFormat>
  <Paragraphs>62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 Мы весёлые ребята,  озорные дошколята, А девиз у нас такой:  Не разлить ребят водой. </vt:lpstr>
      <vt:lpstr>Структура портфолио</vt:lpstr>
      <vt:lpstr>Слайд 4</vt:lpstr>
      <vt:lpstr>Из чего же, из чего же, из чего же Сделаны наши девчонки? Из разноцветных платочков,  Бантов и клубочков, Из конфетных фантиков, Сделаны наши девчонки!</vt:lpstr>
      <vt:lpstr>Из чего же, из чего же, из чего же Сделаны наши мальчишки? Из конструкторов разных, Из корабликов бумажных, Из карманных фонариков, Из воздушных шариков Сделаны наши мальчишки!</vt:lpstr>
      <vt:lpstr>Ребятам впору играть, веселиться,  Но любят они читать и учиться.</vt:lpstr>
      <vt:lpstr>Слайд 8</vt:lpstr>
      <vt:lpstr> От болезней исцеление  Быть в хорошем настроении, А здоровым быть сполна Физкультура всем нужна. </vt:lpstr>
      <vt:lpstr>Наша группа лучше всех, Слышен в ней весёлый смех Любим петь и танцевать Не умеем мы скучать.</vt:lpstr>
      <vt:lpstr>В книге много чудес, читай, не зевай, Через книгу разные тайны узнай.</vt:lpstr>
      <vt:lpstr>В мире знаний сто дорог, В помощь книжный уголок. Тайны разные открыть, И красиво говорить.</vt:lpstr>
      <vt:lpstr> Книга – источник знаний,  а библиотека – дом для  книг </vt:lpstr>
      <vt:lpstr>Детский писатель – властелин души</vt:lpstr>
      <vt:lpstr>Встреча с молодой писательницей Анастасией  Орловой </vt:lpstr>
      <vt:lpstr>В рамках Всероссийской акции «Библионочь – 2013»   19 апреля с 18.00 до 20.00 дети и их родители провели вечер семейного отдыха «Книжная галактика» в городской детской библиотеки   Интересно и весело провести свой досуг.</vt:lpstr>
      <vt:lpstr>Космодром весёлых игр загадок, викторин</vt:lpstr>
      <vt:lpstr>Орбита творчества</vt:lpstr>
      <vt:lpstr>Весёлая фотосессия</vt:lpstr>
      <vt:lpstr>Слайд 20</vt:lpstr>
      <vt:lpstr>Слайд 21</vt:lpstr>
      <vt:lpstr>Девчушки  не скучали и газету выпускали</vt:lpstr>
      <vt:lpstr>Слайд 23</vt:lpstr>
      <vt:lpstr>в школе искусств</vt:lpstr>
      <vt:lpstr>Патриотическое воспитание</vt:lpstr>
      <vt:lpstr>мечты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весёлые ребята  озорные дошколята. </dc:title>
  <dc:creator>Valued Acer Customer</dc:creator>
  <cp:lastModifiedBy>praim</cp:lastModifiedBy>
  <cp:revision>131</cp:revision>
  <dcterms:created xsi:type="dcterms:W3CDTF">2013-05-02T16:08:04Z</dcterms:created>
  <dcterms:modified xsi:type="dcterms:W3CDTF">2013-11-26T19:13:22Z</dcterms:modified>
</cp:coreProperties>
</file>