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52" autoAdjust="0"/>
  </p:normalViewPr>
  <p:slideViewPr>
    <p:cSldViewPr>
      <p:cViewPr varScale="1">
        <p:scale>
          <a:sx n="38" d="100"/>
          <a:sy n="38" d="100"/>
        </p:scale>
        <p:origin x="-1690" y="-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275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96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351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198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64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556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703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781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58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319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634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A9F0C-9ECF-4A18-9C2A-3998621BDA47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3197-1680-4D8C-976E-0534A5D67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959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602265">
            <a:off x="2711927" y="2053639"/>
            <a:ext cx="38126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Вас родители</a:t>
            </a:r>
            <a:r>
              <a:rPr lang="ru-RU" sz="3200" b="1" dirty="0" smtClean="0">
                <a:solidFill>
                  <a:srgbClr val="C00000"/>
                </a:solidFill>
              </a:rPr>
              <a:t>!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543095">
            <a:off x="2256822" y="2829208"/>
            <a:ext cx="3429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Родители являются первыми педагогами.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</a:rPr>
              <a:t>     Они обязаны заложить основы физического, нравственного и интеллектуального развития  личности ребенка в раннем детском возрасте</a:t>
            </a:r>
          </a:p>
          <a:p>
            <a:endParaRPr lang="ru-RU" sz="2400" b="1" i="1" dirty="0" smtClean="0">
              <a:solidFill>
                <a:srgbClr val="7030A0"/>
              </a:solidFill>
            </a:endParaRPr>
          </a:p>
          <a:p>
            <a:pPr algn="r"/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РФ </a:t>
            </a:r>
          </a:p>
          <a:p>
            <a:pPr algn="r"/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образовании» ст. 18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97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664" y="251519"/>
            <a:ext cx="604867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Уважаемые родители, существуют не только права, 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обязанности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Пожалуйста, будьте добры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ru-RU" sz="2000" b="1" dirty="0">
              <a:solidFill>
                <a:srgbClr val="C00000"/>
              </a:solidFill>
            </a:endParaRPr>
          </a:p>
          <a:p>
            <a:r>
              <a:rPr lang="ru-RU" b="1" dirty="0"/>
              <a:t> </a:t>
            </a:r>
            <a:r>
              <a:rPr lang="ru-RU" sz="1600" dirty="0" smtClean="0"/>
              <a:t>- </a:t>
            </a:r>
            <a:r>
              <a:rPr lang="ru-RU" sz="2000" dirty="0"/>
              <a:t>Соблюдать договор и Устав МАДОУ. </a:t>
            </a:r>
          </a:p>
          <a:p>
            <a:r>
              <a:rPr lang="ru-RU" sz="2000" dirty="0"/>
              <a:t>- Приводить ребёнка в МАДОУ в опрятном виде, чистой одежде и обуви, выполняя требования воспитателя о сезонных изменениях в одежде; снабдить ребенка специальной одеждой и обувью; предоставить ребенку для обеспечения комфортного пребывания в ДОУ в течение дня сменную одежду для прогулки с учетом погоды и времени года, сменное белье (трусы, майки) , пижаму – в холодный период; расческу, носовой платок; </a:t>
            </a:r>
          </a:p>
          <a:p>
            <a:r>
              <a:rPr lang="ru-RU" sz="2000" dirty="0"/>
              <a:t> - Информировать МАДОУ о предстоящем отсутствии ребёнка, его болезни. Оформлять заявление на сохранение места за ребенком в ДОУ на период отпуска или по другим причинам отсутствия ребенка. Своевременно (не позднее чем за 1 сутки)  информировать ДОУ о выходе ребенка после отпуска или болезни, чтобы ему было обеспечено питание.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2676" y="7114936"/>
            <a:ext cx="60486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-  Информировать МАДОУ о состоянии здоровья ребёнка в периоды повышенного риска заболеваемости (эпидемиях гриппа и т.д.) </a:t>
            </a:r>
          </a:p>
          <a:p>
            <a:r>
              <a:rPr lang="ru-RU" sz="2000" dirty="0"/>
              <a:t>- Взаимодействовать с МАДОУ по всем направлениям воспитания и обучения ребёнка; </a:t>
            </a:r>
          </a:p>
        </p:txBody>
      </p:sp>
    </p:spTree>
    <p:extLst>
      <p:ext uri="{BB962C8B-B14F-4D97-AF65-F5344CB8AC3E}">
        <p14:creationId xmlns="" xmlns:p14="http://schemas.microsoft.com/office/powerpoint/2010/main" val="29438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272" y="179512"/>
            <a:ext cx="597666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- Не приводить ребёнка в ДОУ с признаками  простудных или инфекционных заболеваний для предотвращения их распространения среди других воспитанников. </a:t>
            </a:r>
          </a:p>
          <a:p>
            <a:r>
              <a:rPr lang="ru-RU" sz="2000" dirty="0"/>
              <a:t>-  Лично передавать и забирать ребёнка у воспитателя, не передавать ребёнка лицам, не </a:t>
            </a:r>
            <a:r>
              <a:rPr lang="ru-RU" sz="2000"/>
              <a:t>достигшим </a:t>
            </a:r>
            <a:r>
              <a:rPr lang="ru-RU" sz="2000" smtClean="0"/>
              <a:t>14-летнего </a:t>
            </a:r>
            <a:r>
              <a:rPr lang="ru-RU" sz="2000" dirty="0"/>
              <a:t>возраста и людям, а также родителям (законным представителям) в состоянии алкогольного, токсического или наркотического  опьянения. </a:t>
            </a:r>
          </a:p>
          <a:p>
            <a:r>
              <a:rPr lang="en-US" sz="2000" dirty="0">
                <a:latin typeface="Baskerville Old Face" panose="02020602080505020303" pitchFamily="18" charset="0"/>
              </a:rPr>
              <a:t>  </a:t>
            </a:r>
            <a:r>
              <a:rPr lang="ru-RU" sz="2000" dirty="0"/>
              <a:t>- Посещать родительские собрания и другие мероприятия, связанные с воспитанием и развитием ребёнка. </a:t>
            </a:r>
          </a:p>
          <a:p>
            <a:r>
              <a:rPr lang="ru-RU" sz="2000" dirty="0"/>
              <a:t>-  Вносить плату за питание и содержание ребёнка на лицевой счет в сумме, установленной учредителями, ежемесячно в сроки не позднее 20 числа текущего месяца (за месяц вперёд). Перерасчет оплаты производит бухгалтерия в следующей квитанции на основании табеля посещаемости.</a:t>
            </a:r>
          </a:p>
          <a:p>
            <a:r>
              <a:rPr lang="ru-RU" sz="2000" dirty="0"/>
              <a:t>-  Соблюдать и защищать права и достоинства своего ребёнка, других воспитанников ДОУ. </a:t>
            </a:r>
          </a:p>
          <a:p>
            <a:r>
              <a:rPr lang="ru-RU" sz="2000" dirty="0"/>
              <a:t>-  Не допускать физического и психического насилия, оскорбительных заявлений относительно своего ребёнка, других детей, их родителей, а также </a:t>
            </a:r>
            <a:r>
              <a:rPr lang="ru-RU" sz="2000" b="1" dirty="0"/>
              <a:t>сотрудников ДОУ</a:t>
            </a:r>
            <a:r>
              <a:rPr lang="ru-RU" sz="2000" dirty="0"/>
              <a:t>. </a:t>
            </a:r>
          </a:p>
          <a:p>
            <a:r>
              <a:rPr lang="ru-RU" sz="2000" dirty="0"/>
              <a:t>                                                          </a:t>
            </a:r>
          </a:p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Спасибо за понимание!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73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91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 399</dc:creator>
  <cp:lastModifiedBy>User</cp:lastModifiedBy>
  <cp:revision>12</cp:revision>
  <dcterms:created xsi:type="dcterms:W3CDTF">2013-10-04T10:54:16Z</dcterms:created>
  <dcterms:modified xsi:type="dcterms:W3CDTF">2014-03-06T17:06:42Z</dcterms:modified>
</cp:coreProperties>
</file>