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85" r:id="rId2"/>
    <p:sldId id="256" r:id="rId3"/>
    <p:sldId id="259" r:id="rId4"/>
    <p:sldId id="260" r:id="rId5"/>
    <p:sldId id="281" r:id="rId6"/>
    <p:sldId id="263" r:id="rId7"/>
    <p:sldId id="284" r:id="rId8"/>
    <p:sldId id="265" r:id="rId9"/>
    <p:sldId id="282" r:id="rId10"/>
    <p:sldId id="267" r:id="rId11"/>
    <p:sldId id="274" r:id="rId12"/>
    <p:sldId id="275" r:id="rId13"/>
    <p:sldId id="279" r:id="rId14"/>
    <p:sldId id="283" r:id="rId15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87" autoAdjust="0"/>
  </p:normalViewPr>
  <p:slideViewPr>
    <p:cSldViewPr>
      <p:cViewPr varScale="1">
        <p:scale>
          <a:sx n="59" d="100"/>
          <a:sy n="59" d="100"/>
        </p:scale>
        <p:origin x="-16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10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A7941-816D-4D51-B72C-6BDC99CC7E61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4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4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5FF01-9C2C-48DA-A16B-5B9936D74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29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705EF-AD8D-401D-A253-8DA3E3A04B61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D2DDB-CECB-4F2F-BAC9-0622A12F0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774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D2DDB-CECB-4F2F-BAC9-0622A12F0FF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67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03848" y="4581128"/>
            <a:ext cx="5637010" cy="149755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Автор: </a:t>
            </a:r>
            <a:r>
              <a:rPr lang="ru-RU" dirty="0" err="1" smtClean="0"/>
              <a:t>Лапушкина</a:t>
            </a:r>
            <a:r>
              <a:rPr lang="ru-RU" dirty="0" smtClean="0"/>
              <a:t> </a:t>
            </a:r>
            <a:r>
              <a:rPr lang="ru-RU" dirty="0"/>
              <a:t>О</a:t>
            </a:r>
            <a:r>
              <a:rPr lang="ru-RU" dirty="0" smtClean="0"/>
              <a:t>льга Алексеевна</a:t>
            </a:r>
          </a:p>
          <a:p>
            <a:pPr algn="r"/>
            <a:r>
              <a:rPr lang="ru-RU" dirty="0" smtClean="0"/>
              <a:t>Воспитатель ГБДОУ д/с № 77</a:t>
            </a:r>
          </a:p>
          <a:p>
            <a:pPr algn="r"/>
            <a:r>
              <a:rPr lang="ru-RU" dirty="0" smtClean="0"/>
              <a:t>Приморского района</a:t>
            </a:r>
          </a:p>
          <a:p>
            <a:pPr algn="r"/>
            <a:r>
              <a:rPr lang="ru-RU" dirty="0" smtClean="0"/>
              <a:t>Г. Санкт-Петербурга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ПРИРОДНЫЕ  ЗОНЫ 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7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6" y="116632"/>
            <a:ext cx="310876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636" y="28162"/>
            <a:ext cx="3600000" cy="27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951056"/>
            <a:ext cx="3831387" cy="266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011" y="3933056"/>
            <a:ext cx="3600000" cy="27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772816"/>
            <a:ext cx="3666046" cy="259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2152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799" y="80184"/>
            <a:ext cx="3174275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274638"/>
            <a:ext cx="2667344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0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20162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874" y="2278543"/>
            <a:ext cx="3008444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981" y="4438543"/>
            <a:ext cx="2526271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4" y="4455470"/>
            <a:ext cx="288147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8184"/>
            <a:ext cx="2615036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728" y="2243537"/>
            <a:ext cx="2867963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8444" y="4491470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356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20272" y="67271"/>
            <a:ext cx="1938351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СТЕПЬ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161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4" y="116632"/>
            <a:ext cx="9051186" cy="6359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620688"/>
            <a:ext cx="284244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ПУСТЫНЯ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19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171400"/>
            <a:ext cx="9552000" cy="71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0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Природные  зоны России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385" y="0"/>
            <a:ext cx="9168385" cy="701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2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50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АРКТИКА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258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80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502" y="116632"/>
            <a:ext cx="4265025" cy="29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16632"/>
            <a:ext cx="384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527" y="3551790"/>
            <a:ext cx="4608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497790"/>
            <a:ext cx="3984000" cy="29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94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2" y="116632"/>
            <a:ext cx="8999979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4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6" y="204266"/>
            <a:ext cx="4038600" cy="3190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007" y="260648"/>
            <a:ext cx="4038600" cy="2838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3645024"/>
            <a:ext cx="3879699" cy="3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394760"/>
            <a:ext cx="4392488" cy="31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74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512511" cy="5832648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/>
              <a:t>«Мы готовы для похода</a:t>
            </a:r>
            <a:br>
              <a:rPr lang="ru-RU" sz="1800" dirty="0"/>
            </a:br>
            <a:r>
              <a:rPr lang="ru-RU" sz="1800" dirty="0"/>
              <a:t> Поднимаем выше ноги.</a:t>
            </a:r>
            <a:br>
              <a:rPr lang="ru-RU" sz="1800" dirty="0"/>
            </a:br>
            <a:r>
              <a:rPr lang="ru-RU" sz="1800" dirty="0" smtClean="0"/>
              <a:t> Птицы </a:t>
            </a:r>
            <a:r>
              <a:rPr lang="ru-RU" sz="1800" dirty="0"/>
              <a:t>учатся летать,</a:t>
            </a:r>
            <a:br>
              <a:rPr lang="ru-RU" sz="1800" dirty="0"/>
            </a:br>
            <a:r>
              <a:rPr lang="ru-RU" sz="1800" dirty="0"/>
              <a:t> Плавно крыльями махать.</a:t>
            </a:r>
            <a:br>
              <a:rPr lang="ru-RU" sz="1800" dirty="0"/>
            </a:br>
            <a:r>
              <a:rPr lang="ru-RU" sz="1800" dirty="0" smtClean="0"/>
              <a:t> Полетели</a:t>
            </a:r>
            <a:r>
              <a:rPr lang="ru-RU" sz="1800" dirty="0"/>
              <a:t>, полетели</a:t>
            </a:r>
            <a:br>
              <a:rPr lang="ru-RU" sz="1800" dirty="0"/>
            </a:br>
            <a:r>
              <a:rPr lang="ru-RU" sz="1800" dirty="0"/>
              <a:t> И на землю тихо сели.</a:t>
            </a:r>
            <a:br>
              <a:rPr lang="ru-RU" sz="1800" dirty="0"/>
            </a:br>
            <a:r>
              <a:rPr lang="ru-RU" sz="1800" dirty="0" smtClean="0"/>
              <a:t> Взвились </a:t>
            </a:r>
            <a:r>
              <a:rPr lang="ru-RU" sz="1800" dirty="0"/>
              <a:t>мы под облака</a:t>
            </a:r>
            <a:br>
              <a:rPr lang="ru-RU" sz="1800" dirty="0"/>
            </a:br>
            <a:r>
              <a:rPr lang="ru-RU" sz="1800" dirty="0"/>
              <a:t> И земля нам не видна</a:t>
            </a:r>
            <a:br>
              <a:rPr lang="ru-RU" sz="1800" dirty="0"/>
            </a:br>
            <a:r>
              <a:rPr lang="ru-RU" sz="1800" dirty="0" smtClean="0"/>
              <a:t> Сделали </a:t>
            </a:r>
            <a:r>
              <a:rPr lang="ru-RU" sz="1800" dirty="0"/>
              <a:t>наклон вперед,</a:t>
            </a:r>
            <a:br>
              <a:rPr lang="ru-RU" sz="1800" dirty="0"/>
            </a:br>
            <a:r>
              <a:rPr lang="ru-RU" sz="1800" dirty="0"/>
              <a:t> Кто носочки достает?</a:t>
            </a:r>
            <a:br>
              <a:rPr lang="ru-RU" sz="1800" dirty="0"/>
            </a:br>
            <a:r>
              <a:rPr lang="ru-RU" sz="1800" dirty="0" smtClean="0"/>
              <a:t> Руки </a:t>
            </a:r>
            <a:r>
              <a:rPr lang="ru-RU" sz="1800" dirty="0"/>
              <a:t>ставим перед грудью.</a:t>
            </a:r>
            <a:br>
              <a:rPr lang="ru-RU" sz="1800" dirty="0"/>
            </a:br>
            <a:r>
              <a:rPr lang="ru-RU" sz="1800" dirty="0"/>
              <a:t> Развивать их резко будем.</a:t>
            </a:r>
            <a:br>
              <a:rPr lang="ru-RU" sz="1800" dirty="0"/>
            </a:br>
            <a:r>
              <a:rPr lang="ru-RU" sz="1800" dirty="0"/>
              <a:t> С поворотом раз, два, три,</a:t>
            </a:r>
            <a:br>
              <a:rPr lang="ru-RU" sz="1800" dirty="0"/>
            </a:br>
            <a:r>
              <a:rPr lang="ru-RU" sz="1800" dirty="0"/>
              <a:t> Не бездельничай, смотри!</a:t>
            </a:r>
            <a:br>
              <a:rPr lang="ru-RU" sz="1800" dirty="0"/>
            </a:br>
            <a:r>
              <a:rPr lang="ru-RU" sz="1800" dirty="0" smtClean="0"/>
              <a:t> Приседаем </a:t>
            </a:r>
            <a:r>
              <a:rPr lang="ru-RU" sz="1800" dirty="0"/>
              <a:t>– раз, два, три,</a:t>
            </a:r>
            <a:br>
              <a:rPr lang="ru-RU" sz="1800" dirty="0"/>
            </a:br>
            <a:r>
              <a:rPr lang="ru-RU" sz="1800" dirty="0" smtClean="0"/>
              <a:t> Сели- </a:t>
            </a:r>
            <a:r>
              <a:rPr lang="ru-RU" sz="1800" dirty="0"/>
              <a:t>встали, сели – встали.</a:t>
            </a:r>
            <a:br>
              <a:rPr lang="ru-RU" sz="1800" dirty="0"/>
            </a:br>
            <a:r>
              <a:rPr lang="ru-RU" sz="1800" dirty="0"/>
              <a:t> </a:t>
            </a:r>
            <a:r>
              <a:rPr lang="ru-RU" sz="1800" dirty="0" smtClean="0"/>
              <a:t>Мы </a:t>
            </a:r>
            <a:r>
              <a:rPr lang="ru-RU" sz="1800" dirty="0"/>
              <a:t>активно отдыхаем,-</a:t>
            </a:r>
            <a:br>
              <a:rPr lang="ru-RU" sz="1800" dirty="0"/>
            </a:br>
            <a:r>
              <a:rPr lang="ru-RU" sz="1800" dirty="0"/>
              <a:t> То встаем, то приседаем-</a:t>
            </a:r>
            <a:br>
              <a:rPr lang="ru-RU" sz="1800" dirty="0"/>
            </a:br>
            <a:r>
              <a:rPr lang="ru-RU" sz="1800" dirty="0"/>
              <a:t> Раз, два, три, четыре, пять,</a:t>
            </a:r>
            <a:br>
              <a:rPr lang="ru-RU" sz="1800" dirty="0"/>
            </a:br>
            <a:r>
              <a:rPr lang="ru-RU" sz="1800" dirty="0"/>
              <a:t> Вот как надо отдыхать.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2818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85" y="186444"/>
            <a:ext cx="4256309" cy="64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ТАЙГА</a:t>
            </a:r>
            <a:endParaRPr lang="ru-RU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55" y="188640"/>
            <a:ext cx="4429230" cy="64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188640"/>
            <a:ext cx="45720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Смешанный лес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27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56" y="-744"/>
            <a:ext cx="2757076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-22811"/>
            <a:ext cx="2227422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0"/>
            <a:ext cx="2394106" cy="35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46" y="3501006"/>
            <a:ext cx="2461185" cy="3326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002893" y="2987660"/>
            <a:ext cx="599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ель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956079" y="15305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кедр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25743" y="137848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лиственница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09117" y="3685517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сосна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3562285"/>
            <a:ext cx="4986394" cy="32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43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542</TotalTime>
  <Words>38</Words>
  <Application>Microsoft Office PowerPoint</Application>
  <PresentationFormat>Экран (4:3)</PresentationFormat>
  <Paragraphs>17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ПРИРОДНЫЕ  ЗОНЫ  РОССИИ</vt:lpstr>
      <vt:lpstr>Природные  зоны России </vt:lpstr>
      <vt:lpstr>АРКТИКА</vt:lpstr>
      <vt:lpstr>Презентация PowerPoint</vt:lpstr>
      <vt:lpstr>Презентация PowerPoint</vt:lpstr>
      <vt:lpstr>Презентация PowerPoint</vt:lpstr>
      <vt:lpstr>«Мы готовы для похода  Поднимаем выше ноги.  Птицы учатся летать,  Плавно крыльями махать.  Полетели, полетели  И на землю тихо сели.  Взвились мы под облака  И земля нам не видна  Сделали наклон вперед,  Кто носочки достает?  Руки ставим перед грудью.  Развивать их резко будем.  С поворотом раз, два, три,  Не бездельничай, смотри!  Приседаем – раз, два, три,  Сели- встали, сели – встали.  Мы активно отдыхаем,-  То встаем, то приседаем-  Раз, два, три, четыре, пять,  Вот как надо отдыхать.    </vt:lpstr>
      <vt:lpstr> ТАЙГА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 зоны </dc:title>
  <dc:creator>Home</dc:creator>
  <cp:lastModifiedBy>Home</cp:lastModifiedBy>
  <cp:revision>40</cp:revision>
  <cp:lastPrinted>2015-04-07T20:11:59Z</cp:lastPrinted>
  <dcterms:created xsi:type="dcterms:W3CDTF">2015-02-04T18:46:57Z</dcterms:created>
  <dcterms:modified xsi:type="dcterms:W3CDTF">2015-04-17T09:05:00Z</dcterms:modified>
</cp:coreProperties>
</file>