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Морские обитатели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ГБДОУ детский сад №</a:t>
            </a:r>
            <a:r>
              <a:rPr lang="en-US" dirty="0" smtClean="0"/>
              <a:t>I</a:t>
            </a:r>
            <a:r>
              <a:rPr lang="ru-RU" dirty="0" smtClean="0"/>
              <a:t> Кировского района города Санкт-Петербурга</a:t>
            </a:r>
          </a:p>
          <a:p>
            <a:r>
              <a:rPr lang="ru-RU" dirty="0" smtClean="0"/>
              <a:t>Воспитатель : Пустовит Елена Сергеевна.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мино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68" y="2214554"/>
            <a:ext cx="4572032" cy="3429024"/>
          </a:xfrm>
          <a:prstGeom prst="rect">
            <a:avLst/>
          </a:prstGeom>
        </p:spPr>
      </p:pic>
      <p:pic>
        <p:nvPicPr>
          <p:cNvPr id="3" name="Рисунок 2" descr="осминог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6124"/>
            <a:ext cx="4429124" cy="33152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85728"/>
            <a:ext cx="44291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Осьминожек</a:t>
            </a:r>
            <a:r>
              <a:rPr lang="ru-RU" dirty="0" smtClean="0"/>
              <a:t>, </a:t>
            </a:r>
            <a:r>
              <a:rPr lang="ru-RU" dirty="0" err="1" smtClean="0"/>
              <a:t>осьминожек</a:t>
            </a:r>
            <a:r>
              <a:rPr lang="ru-RU" dirty="0" smtClean="0"/>
              <a:t>,</a:t>
            </a:r>
          </a:p>
          <a:p>
            <a:r>
              <a:rPr lang="ru-RU" dirty="0" smtClean="0"/>
              <a:t>Он имеет восемь ножек,</a:t>
            </a:r>
          </a:p>
          <a:p>
            <a:r>
              <a:rPr lang="ru-RU" dirty="0" smtClean="0"/>
              <a:t>Но не знают </a:t>
            </a:r>
            <a:r>
              <a:rPr lang="ru-RU" dirty="0" err="1" smtClean="0"/>
              <a:t>осьминожки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Это ручки или ножки?</a:t>
            </a:r>
          </a:p>
          <a:p>
            <a:r>
              <a:rPr lang="ru-RU" dirty="0" smtClean="0"/>
              <a:t>Никогда у </a:t>
            </a:r>
            <a:r>
              <a:rPr lang="ru-RU" dirty="0" err="1" smtClean="0"/>
              <a:t>осьминожек</a:t>
            </a:r>
            <a:endParaRPr lang="ru-RU" dirty="0" smtClean="0"/>
          </a:p>
          <a:p>
            <a:r>
              <a:rPr lang="ru-RU" dirty="0" smtClean="0"/>
              <a:t>Так и не было сапожек.</a:t>
            </a:r>
          </a:p>
          <a:p>
            <a:r>
              <a:rPr lang="ru-RU" dirty="0" smtClean="0"/>
              <a:t>Так раздетым он и жил,</a:t>
            </a:r>
          </a:p>
          <a:p>
            <a:r>
              <a:rPr lang="ru-RU" dirty="0" smtClean="0"/>
              <a:t>Потому что, не решил</a:t>
            </a:r>
          </a:p>
          <a:p>
            <a:r>
              <a:rPr lang="ru-RU" dirty="0" smtClean="0"/>
              <a:t>Где ответ здесь у загадки:</a:t>
            </a:r>
          </a:p>
          <a:p>
            <a:r>
              <a:rPr lang="ru-RU" dirty="0" smtClean="0"/>
              <a:t>Шить сапожки иль перчатки?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29124" y="571480"/>
            <a:ext cx="4143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Осьминог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т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653" y="1928802"/>
            <a:ext cx="4653347" cy="3071834"/>
          </a:xfrm>
          <a:prstGeom prst="rect">
            <a:avLst/>
          </a:prstGeom>
        </p:spPr>
      </p:pic>
      <p:pic>
        <p:nvPicPr>
          <p:cNvPr id="3" name="Рисунок 2" descr="скат1.jpg"/>
          <p:cNvPicPr>
            <a:picLocks noChangeAspect="1"/>
          </p:cNvPicPr>
          <p:nvPr/>
        </p:nvPicPr>
        <p:blipFill>
          <a:blip r:embed="rId3"/>
          <a:srcRect b="7746"/>
          <a:stretch>
            <a:fillRect/>
          </a:stretch>
        </p:blipFill>
        <p:spPr>
          <a:xfrm>
            <a:off x="0" y="3357562"/>
            <a:ext cx="4357718" cy="33300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57232"/>
            <a:ext cx="421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Посреди морских глубин</a:t>
            </a:r>
          </a:p>
          <a:p>
            <a:r>
              <a:rPr lang="ru-RU" sz="2400" dirty="0" smtClean="0"/>
              <a:t>Проплывает рыба-блин,</a:t>
            </a:r>
          </a:p>
          <a:p>
            <a:r>
              <a:rPr lang="ru-RU" sz="2400" dirty="0" smtClean="0"/>
              <a:t>Электрический разряд</a:t>
            </a:r>
          </a:p>
          <a:p>
            <a:r>
              <a:rPr lang="ru-RU" sz="2400" dirty="0" smtClean="0"/>
              <a:t>Носит в теле рыба – скат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7686" y="500042"/>
            <a:ext cx="4286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Скат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кула.jpg"/>
          <p:cNvPicPr>
            <a:picLocks noChangeAspect="1"/>
          </p:cNvPicPr>
          <p:nvPr/>
        </p:nvPicPr>
        <p:blipFill>
          <a:blip r:embed="rId2"/>
          <a:srcRect b="15706"/>
          <a:stretch>
            <a:fillRect/>
          </a:stretch>
        </p:blipFill>
        <p:spPr>
          <a:xfrm>
            <a:off x="4357686" y="2000240"/>
            <a:ext cx="4286248" cy="2712500"/>
          </a:xfrm>
          <a:prstGeom prst="rect">
            <a:avLst/>
          </a:prstGeom>
        </p:spPr>
      </p:pic>
      <p:pic>
        <p:nvPicPr>
          <p:cNvPr id="3" name="Рисунок 2" descr="акула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71876"/>
            <a:ext cx="4002652" cy="3000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3929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акулы грустный вид.</a:t>
            </a:r>
          </a:p>
          <a:p>
            <a:r>
              <a:rPr lang="ru-RU" dirty="0" smtClean="0"/>
              <a:t>- Почему? – не понял кит.</a:t>
            </a:r>
          </a:p>
          <a:p>
            <a:r>
              <a:rPr lang="ru-RU" dirty="0" smtClean="0"/>
              <a:t>А акула говорит:</a:t>
            </a:r>
          </a:p>
          <a:p>
            <a:r>
              <a:rPr lang="ru-RU" dirty="0" smtClean="0"/>
              <a:t>- Потеряла аппетит!</a:t>
            </a:r>
          </a:p>
          <a:p>
            <a:r>
              <a:rPr lang="ru-RU" dirty="0" smtClean="0"/>
              <a:t>Вот акула и сердита:</a:t>
            </a:r>
          </a:p>
          <a:p>
            <a:r>
              <a:rPr lang="ru-RU" dirty="0" smtClean="0"/>
              <a:t>Как ей жить без аппетита?</a:t>
            </a:r>
          </a:p>
          <a:p>
            <a:r>
              <a:rPr lang="ru-RU" dirty="0" smtClean="0"/>
              <a:t>Аппетита нет в кармане,</a:t>
            </a:r>
          </a:p>
          <a:p>
            <a:r>
              <a:rPr lang="ru-RU" dirty="0" smtClean="0"/>
              <a:t>Нет в шкафу и в чемодане.</a:t>
            </a:r>
          </a:p>
          <a:p>
            <a:r>
              <a:rPr lang="ru-RU" dirty="0" smtClean="0"/>
              <a:t>Нет на полках, на плите,</a:t>
            </a:r>
          </a:p>
          <a:p>
            <a:r>
              <a:rPr lang="ru-RU" dirty="0" smtClean="0"/>
              <a:t>В общем – нет его нигде!</a:t>
            </a:r>
          </a:p>
          <a:p>
            <a:r>
              <a:rPr lang="ru-RU" dirty="0" smtClean="0"/>
              <a:t>А под крышку заглянули – </a:t>
            </a:r>
          </a:p>
          <a:p>
            <a:r>
              <a:rPr lang="ru-RU" dirty="0" smtClean="0"/>
              <a:t>Аппетит лежит в кастрюле!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6248" y="357166"/>
            <a:ext cx="435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Акула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льф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571612"/>
            <a:ext cx="3987033" cy="3189627"/>
          </a:xfrm>
          <a:prstGeom prst="rect">
            <a:avLst/>
          </a:prstGeom>
        </p:spPr>
      </p:pic>
      <p:pic>
        <p:nvPicPr>
          <p:cNvPr id="3" name="Рисунок 2" descr="дельфин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429000"/>
            <a:ext cx="4214810" cy="31681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714356"/>
            <a:ext cx="3929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море плавают дельфины,</a:t>
            </a:r>
          </a:p>
          <a:p>
            <a:r>
              <a:rPr lang="ru-RU" sz="2400" dirty="0" smtClean="0"/>
              <a:t>Среди волн мелькают спины.</a:t>
            </a:r>
          </a:p>
          <a:p>
            <a:r>
              <a:rPr lang="ru-RU" sz="2400" dirty="0" smtClean="0"/>
              <a:t>Только что они здесь были,</a:t>
            </a:r>
          </a:p>
          <a:p>
            <a:r>
              <a:rPr lang="ru-RU" sz="2400" dirty="0" smtClean="0"/>
              <a:t>Поиграли и уплыли.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86314" y="500042"/>
            <a:ext cx="407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Дельфин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и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928802"/>
            <a:ext cx="4000496" cy="3242507"/>
          </a:xfrm>
          <a:prstGeom prst="rect">
            <a:avLst/>
          </a:prstGeom>
        </p:spPr>
      </p:pic>
      <p:pic>
        <p:nvPicPr>
          <p:cNvPr id="3" name="Рисунок 2" descr="кит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6124"/>
            <a:ext cx="4867278" cy="32935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57232"/>
            <a:ext cx="45005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волну, улегшись, спит</a:t>
            </a:r>
          </a:p>
          <a:p>
            <a:r>
              <a:rPr lang="ru-RU" sz="2800" dirty="0" smtClean="0"/>
              <a:t>Тридцатиметровый кит,</a:t>
            </a:r>
          </a:p>
          <a:p>
            <a:r>
              <a:rPr lang="ru-RU" sz="2800" dirty="0" smtClean="0"/>
              <a:t>Рядом дремлют, как котята,</a:t>
            </a:r>
          </a:p>
          <a:p>
            <a:r>
              <a:rPr lang="ru-RU" sz="2800" dirty="0" smtClean="0"/>
              <a:t>Пятитонные китята.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714356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Кит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рская черепах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143116"/>
            <a:ext cx="4191008" cy="3143256"/>
          </a:xfrm>
          <a:prstGeom prst="rect">
            <a:avLst/>
          </a:prstGeom>
        </p:spPr>
      </p:pic>
      <p:pic>
        <p:nvPicPr>
          <p:cNvPr id="3" name="Рисунок 2" descr="морская черепаха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143248"/>
            <a:ext cx="4524385" cy="33898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214290"/>
            <a:ext cx="3929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Черепашки всех мастей</a:t>
            </a:r>
          </a:p>
          <a:p>
            <a:r>
              <a:rPr lang="ru-RU" dirty="0" smtClean="0"/>
              <a:t>Не зовут к себе гостей,</a:t>
            </a:r>
          </a:p>
          <a:p>
            <a:r>
              <a:rPr lang="ru-RU" dirty="0" smtClean="0"/>
              <a:t>Потому что сами в дом</a:t>
            </a:r>
          </a:p>
          <a:p>
            <a:r>
              <a:rPr lang="ru-RU" dirty="0" smtClean="0"/>
              <a:t>Помещаются с трудом.</a:t>
            </a:r>
          </a:p>
          <a:p>
            <a:r>
              <a:rPr lang="ru-RU" dirty="0" smtClean="0"/>
              <a:t>Влезут </a:t>
            </a:r>
            <a:r>
              <a:rPr lang="ru-RU" dirty="0" smtClean="0"/>
              <a:t>кое-как</a:t>
            </a:r>
            <a:r>
              <a:rPr lang="ru-RU" dirty="0" smtClean="0"/>
              <a:t>,</a:t>
            </a:r>
          </a:p>
          <a:p>
            <a:r>
              <a:rPr lang="ru-RU" dirty="0" smtClean="0"/>
              <a:t>Как нога в тугой башмак,</a:t>
            </a:r>
          </a:p>
          <a:p>
            <a:r>
              <a:rPr lang="ru-RU" dirty="0" smtClean="0"/>
              <a:t>А четыре ножки</a:t>
            </a:r>
          </a:p>
          <a:p>
            <a:r>
              <a:rPr lang="ru-RU" dirty="0" smtClean="0"/>
              <a:t>Высунут в окошки.</a:t>
            </a:r>
          </a:p>
          <a:p>
            <a:r>
              <a:rPr lang="ru-RU" dirty="0" smtClean="0"/>
              <a:t>Голова торчит в двери –</a:t>
            </a:r>
          </a:p>
          <a:p>
            <a:r>
              <a:rPr lang="ru-RU" dirty="0" smtClean="0"/>
              <a:t>Не вмещается внутри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43504" y="500042"/>
            <a:ext cx="32861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Морская черепаха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дуз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050" y="2571744"/>
            <a:ext cx="4091950" cy="2739675"/>
          </a:xfrm>
          <a:prstGeom prst="rect">
            <a:avLst/>
          </a:prstGeom>
        </p:spPr>
      </p:pic>
      <p:pic>
        <p:nvPicPr>
          <p:cNvPr id="3" name="Рисунок 2" descr="медуза1.jpg"/>
          <p:cNvPicPr>
            <a:picLocks noChangeAspect="1"/>
          </p:cNvPicPr>
          <p:nvPr/>
        </p:nvPicPr>
        <p:blipFill>
          <a:blip r:embed="rId3"/>
          <a:srcRect b="9285"/>
          <a:stretch>
            <a:fillRect/>
          </a:stretch>
        </p:blipFill>
        <p:spPr>
          <a:xfrm>
            <a:off x="214282" y="3286124"/>
            <a:ext cx="4714876" cy="32078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785794"/>
            <a:ext cx="4429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 красавицы-медузы</a:t>
            </a:r>
          </a:p>
          <a:p>
            <a:r>
              <a:rPr lang="ru-RU" sz="2400" dirty="0" smtClean="0"/>
              <a:t>Так прелестны карапузы!</a:t>
            </a:r>
          </a:p>
          <a:p>
            <a:r>
              <a:rPr lang="ru-RU" sz="2400" dirty="0" smtClean="0"/>
              <a:t>Только их медуза-мать</a:t>
            </a:r>
          </a:p>
          <a:p>
            <a:r>
              <a:rPr lang="ru-RU" sz="2400" dirty="0" smtClean="0"/>
              <a:t>Просит на руки не брать.</a:t>
            </a:r>
          </a:p>
          <a:p>
            <a:r>
              <a:rPr lang="ru-RU" sz="2400" dirty="0" smtClean="0"/>
              <a:t>Не послушаешь-возьмёшь -</a:t>
            </a:r>
          </a:p>
          <a:p>
            <a:r>
              <a:rPr lang="ru-RU" sz="2400" dirty="0" smtClean="0"/>
              <a:t>Все ладоши обожжёшь!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72066" y="642918"/>
            <a:ext cx="385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Медуза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153" y="2500306"/>
            <a:ext cx="4382847" cy="2921899"/>
          </a:xfrm>
          <a:prstGeom prst="rect">
            <a:avLst/>
          </a:prstGeom>
        </p:spPr>
      </p:pic>
      <p:pic>
        <p:nvPicPr>
          <p:cNvPr id="3" name="Рисунок 2" descr="краб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8"/>
            <a:ext cx="4572000" cy="3481251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14356"/>
            <a:ext cx="45568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дне морском живет наш краб,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Друзьям: акулам, рыбам рад.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 с ними в ладушки сыграет,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щелк клешней, всех обыграет!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785794"/>
            <a:ext cx="407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Краб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рская звез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7562"/>
            <a:ext cx="3929060" cy="3143248"/>
          </a:xfrm>
          <a:prstGeom prst="rect">
            <a:avLst/>
          </a:prstGeom>
        </p:spPr>
      </p:pic>
      <p:pic>
        <p:nvPicPr>
          <p:cNvPr id="3" name="Рисунок 2" descr="морская звезда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143116"/>
            <a:ext cx="4762534" cy="3571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714356"/>
            <a:ext cx="36433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дне морском звезда лежит,</a:t>
            </a:r>
          </a:p>
          <a:p>
            <a:r>
              <a:rPr lang="ru-RU" sz="2000" dirty="0" smtClean="0"/>
              <a:t>Не двигаясь – наверно, спит.</a:t>
            </a:r>
          </a:p>
          <a:p>
            <a:r>
              <a:rPr lang="ru-RU" sz="2000" dirty="0" smtClean="0"/>
              <a:t>Пять ручек у звезды той есть –</a:t>
            </a:r>
          </a:p>
          <a:p>
            <a:r>
              <a:rPr lang="ru-RU" sz="2000" dirty="0" smtClean="0"/>
              <a:t>Звезда руками может есть.</a:t>
            </a:r>
          </a:p>
          <a:p>
            <a:r>
              <a:rPr lang="ru-RU" sz="2000" dirty="0" smtClean="0"/>
              <a:t>И для неё рачок, креветка –</a:t>
            </a:r>
          </a:p>
          <a:p>
            <a:r>
              <a:rPr lang="ru-RU" sz="2000" dirty="0" smtClean="0"/>
              <a:t>Как будто для ребят конфетка!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857232"/>
            <a:ext cx="4286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Морская звезда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рской коне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286124"/>
            <a:ext cx="4495512" cy="3357586"/>
          </a:xfrm>
          <a:prstGeom prst="rect">
            <a:avLst/>
          </a:prstGeom>
        </p:spPr>
      </p:pic>
      <p:pic>
        <p:nvPicPr>
          <p:cNvPr id="3" name="Рисунок 2" descr="морской коне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714620"/>
            <a:ext cx="2857520" cy="38100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714356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2199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0"/>
            <a:ext cx="44767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Рыба- наш морской конёк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 головою лошади,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Но у рыбки вместо ног,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Плавничок как хвостик.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Он морской хамелеон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Да ещё в полоску,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Среди водорослей он,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Незаметный просто.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 добыча и не ждёт,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Мимо проплывая,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Что её морской конёк,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Скушать поджидает.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2" y="642918"/>
            <a:ext cx="4000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Морской конек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</TotalTime>
  <Words>382</Words>
  <PresentationFormat>Экран (4:3)</PresentationFormat>
  <Paragraphs>86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Морские обитатели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Морские обитатели</dc:title>
  <cp:lastModifiedBy>admin</cp:lastModifiedBy>
  <cp:revision>4</cp:revision>
  <dcterms:modified xsi:type="dcterms:W3CDTF">2015-04-03T12:28:01Z</dcterms:modified>
</cp:coreProperties>
</file>