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1" r:id="rId3"/>
    <p:sldId id="258" r:id="rId4"/>
    <p:sldId id="259" r:id="rId5"/>
    <p:sldId id="263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0793F-369C-43EC-B1F1-B961EADFDF4B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71F38-DCAF-4941-ADBF-347566B83A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5" y="764705"/>
            <a:ext cx="8712968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«Гордится славою 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своих предков не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только можно, 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 и должно…»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</a:t>
            </a:r>
          </a:p>
          <a:p>
            <a:pPr algn="ctr"/>
            <a:r>
              <a:rPr lang="ru-RU" sz="54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</a:t>
            </a:r>
            <a:r>
              <a:rPr lang="ru-RU" sz="54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А.С.Пушкин</a:t>
            </a:r>
            <a:endParaRPr lang="ru-RU" sz="5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88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20688"/>
            <a:ext cx="8784976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горжусь</a:t>
            </a:r>
          </a:p>
          <a:p>
            <a:pPr algn="ctr"/>
            <a:r>
              <a:rPr lang="ru-RU" sz="8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своей фамилией</a:t>
            </a:r>
            <a:endParaRPr lang="ru-RU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7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620688"/>
            <a:ext cx="9144001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Фамилия = семья 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(слово «фамилия» в 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переводе с латинского 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означает «семья»)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30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779912" y="260648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724128" y="1484784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Папа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051720" y="1412776"/>
            <a:ext cx="122413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Мама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7092280" y="2852936"/>
            <a:ext cx="14401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Дедушка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004048" y="2924944"/>
            <a:ext cx="13681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Бабушка 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987824" y="2924944"/>
            <a:ext cx="13681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Дедушка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83568" y="2852936"/>
            <a:ext cx="136815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Бабушка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2339752" y="4725144"/>
            <a:ext cx="151216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Праба</a:t>
            </a:r>
            <a:endParaRPr lang="ru-RU" dirty="0" smtClean="0"/>
          </a:p>
          <a:p>
            <a:pPr algn="ctr"/>
            <a:r>
              <a:rPr lang="ru-RU" dirty="0" err="1" smtClean="0"/>
              <a:t>бушка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347864" y="5445224"/>
            <a:ext cx="14401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Прадедушка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427984" y="4725144"/>
            <a:ext cx="144016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Праба</a:t>
            </a:r>
            <a:endParaRPr lang="ru-RU" dirty="0" smtClean="0"/>
          </a:p>
          <a:p>
            <a:pPr algn="ctr"/>
            <a:r>
              <a:rPr lang="ru-RU" dirty="0" err="1" smtClean="0"/>
              <a:t>бушка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508104" y="5445224"/>
            <a:ext cx="151216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Праде</a:t>
            </a:r>
            <a:endParaRPr lang="ru-RU" dirty="0" smtClean="0"/>
          </a:p>
          <a:p>
            <a:pPr algn="ctr"/>
            <a:r>
              <a:rPr lang="ru-RU" dirty="0" smtClean="0"/>
              <a:t>душка 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6516216" y="4653136"/>
            <a:ext cx="151216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Праба</a:t>
            </a:r>
            <a:endParaRPr lang="ru-RU" dirty="0" smtClean="0"/>
          </a:p>
          <a:p>
            <a:pPr algn="ctr"/>
            <a:r>
              <a:rPr lang="ru-RU" dirty="0" err="1" smtClean="0"/>
              <a:t>бушка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1115616" y="5445224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Праде</a:t>
            </a:r>
            <a:endParaRPr lang="ru-RU" dirty="0" smtClean="0"/>
          </a:p>
          <a:p>
            <a:pPr algn="ctr"/>
            <a:r>
              <a:rPr lang="ru-RU" dirty="0" smtClean="0"/>
              <a:t>душка</a:t>
            </a:r>
            <a:endParaRPr lang="ru-RU" dirty="0"/>
          </a:p>
        </p:txBody>
      </p:sp>
      <p:sp>
        <p:nvSpPr>
          <p:cNvPr id="23" name="Овал 22"/>
          <p:cNvSpPr/>
          <p:nvPr/>
        </p:nvSpPr>
        <p:spPr>
          <a:xfrm>
            <a:off x="0" y="4653136"/>
            <a:ext cx="169168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Праба</a:t>
            </a:r>
            <a:endParaRPr lang="ru-RU" dirty="0" smtClean="0"/>
          </a:p>
          <a:p>
            <a:pPr algn="ctr"/>
            <a:r>
              <a:rPr lang="ru-RU" dirty="0" err="1" smtClean="0"/>
              <a:t>бушка</a:t>
            </a:r>
            <a:endParaRPr lang="ru-RU" dirty="0"/>
          </a:p>
        </p:txBody>
      </p:sp>
      <p:sp>
        <p:nvSpPr>
          <p:cNvPr id="24" name="Овал 23"/>
          <p:cNvSpPr/>
          <p:nvPr/>
        </p:nvSpPr>
        <p:spPr>
          <a:xfrm>
            <a:off x="7380312" y="5517232"/>
            <a:ext cx="165618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Праде</a:t>
            </a:r>
            <a:endParaRPr lang="ru-RU" dirty="0" smtClean="0"/>
          </a:p>
          <a:p>
            <a:pPr algn="ctr"/>
            <a:r>
              <a:rPr lang="ru-RU" dirty="0" smtClean="0"/>
              <a:t>душка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1619672" y="292494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23" idx="0"/>
          </p:cNvCxnSpPr>
          <p:nvPr/>
        </p:nvCxnSpPr>
        <p:spPr>
          <a:xfrm flipV="1">
            <a:off x="845840" y="3861048"/>
            <a:ext cx="269776" cy="7920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059832" y="3861048"/>
            <a:ext cx="468052" cy="86409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4" idx="3"/>
          </p:cNvCxnSpPr>
          <p:nvPr/>
        </p:nvCxnSpPr>
        <p:spPr>
          <a:xfrm flipV="1">
            <a:off x="1763688" y="2211791"/>
            <a:ext cx="467303" cy="857169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220072" y="3861048"/>
            <a:ext cx="468052" cy="86409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7308304" y="3789040"/>
            <a:ext cx="468052" cy="86409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2987824" y="2276872"/>
            <a:ext cx="432048" cy="64807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2" idx="0"/>
          </p:cNvCxnSpPr>
          <p:nvPr/>
        </p:nvCxnSpPr>
        <p:spPr>
          <a:xfrm flipH="1" flipV="1">
            <a:off x="1547664" y="3933056"/>
            <a:ext cx="432048" cy="151216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8" idx="0"/>
          </p:cNvCxnSpPr>
          <p:nvPr/>
        </p:nvCxnSpPr>
        <p:spPr>
          <a:xfrm flipH="1" flipV="1">
            <a:off x="3779912" y="3789040"/>
            <a:ext cx="288032" cy="16561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0" idx="0"/>
          </p:cNvCxnSpPr>
          <p:nvPr/>
        </p:nvCxnSpPr>
        <p:spPr>
          <a:xfrm flipH="1" flipV="1">
            <a:off x="5868144" y="3789040"/>
            <a:ext cx="396044" cy="165618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4" idx="0"/>
          </p:cNvCxnSpPr>
          <p:nvPr/>
        </p:nvCxnSpPr>
        <p:spPr>
          <a:xfrm flipH="1" flipV="1">
            <a:off x="8028384" y="3789040"/>
            <a:ext cx="180020" cy="172819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6" idx="0"/>
          </p:cNvCxnSpPr>
          <p:nvPr/>
        </p:nvCxnSpPr>
        <p:spPr>
          <a:xfrm flipV="1">
            <a:off x="5688124" y="2420888"/>
            <a:ext cx="468052" cy="50405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5" idx="1"/>
          </p:cNvCxnSpPr>
          <p:nvPr/>
        </p:nvCxnSpPr>
        <p:spPr>
          <a:xfrm flipH="1" flipV="1">
            <a:off x="6588225" y="2348881"/>
            <a:ext cx="714962" cy="6411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4" idx="7"/>
            <a:endCxn id="2" idx="3"/>
          </p:cNvCxnSpPr>
          <p:nvPr/>
        </p:nvCxnSpPr>
        <p:spPr>
          <a:xfrm flipV="1">
            <a:off x="3096585" y="1059663"/>
            <a:ext cx="862598" cy="49020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3" idx="1"/>
            <a:endCxn id="2" idx="5"/>
          </p:cNvCxnSpPr>
          <p:nvPr/>
        </p:nvCxnSpPr>
        <p:spPr>
          <a:xfrm flipH="1" flipV="1">
            <a:off x="4824777" y="1059663"/>
            <a:ext cx="1078622" cy="56221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211960" y="4766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Я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895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84614"/>
            <a:ext cx="874846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Горжусь я своею фамилией,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Ведь это не просто слово,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Оно дорогое мне, милое,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Его повторяю я снова.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Ведь это - моя фамилия,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Ведь это - моя реликвия.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Ведь это - моя семья,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</a:rPr>
              <a:t> Ведь это - истинный я!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388" y="1916833"/>
            <a:ext cx="795923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всем!</a:t>
            </a:r>
            <a:endParaRPr lang="ru-RU" sz="72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0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Другая 5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00B050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118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Summer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«Гордиться славою своих предков не только можно, но и должно…»                                                                                                                      А.С.Пушкин</dc:title>
  <dc:creator>One</dc:creator>
  <cp:lastModifiedBy>Admin</cp:lastModifiedBy>
  <cp:revision>8</cp:revision>
  <dcterms:created xsi:type="dcterms:W3CDTF">2012-03-17T04:47:26Z</dcterms:created>
  <dcterms:modified xsi:type="dcterms:W3CDTF">2012-03-18T15:07:33Z</dcterms:modified>
</cp:coreProperties>
</file>