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4" r:id="rId3"/>
    <p:sldId id="295" r:id="rId4"/>
    <p:sldId id="278" r:id="rId5"/>
    <p:sldId id="262" r:id="rId6"/>
    <p:sldId id="263" r:id="rId7"/>
    <p:sldId id="279" r:id="rId8"/>
    <p:sldId id="264" r:id="rId9"/>
    <p:sldId id="267" r:id="rId10"/>
    <p:sldId id="275" r:id="rId11"/>
    <p:sldId id="296" r:id="rId12"/>
    <p:sldId id="298" r:id="rId13"/>
    <p:sldId id="299" r:id="rId14"/>
    <p:sldId id="297" r:id="rId15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DBF"/>
    <a:srgbClr val="F5FDC3"/>
    <a:srgbClr val="FF9900"/>
    <a:srgbClr val="FFFF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6" autoAdjust="0"/>
  </p:normalViewPr>
  <p:slideViewPr>
    <p:cSldViewPr>
      <p:cViewPr>
        <p:scale>
          <a:sx n="70" d="100"/>
          <a:sy n="70" d="100"/>
        </p:scale>
        <p:origin x="-3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A07B1B-3D14-4867-8BC3-FEF0CE217739}" type="datetimeFigureOut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8A4624-1EBF-40C9-8558-D959A6B4D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554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444F2B-B419-4BF7-8BE5-ADEB7FA6C187}" type="datetimeFigureOut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C48D58-4598-4960-A530-8ABC1143F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932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A1FF2-4E29-4407-B005-F82B0CD1B0B7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B9122-48BC-40BC-A55A-E455EB8708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84BF41-0FEA-4D87-9C8C-9B5E6A8B2BAD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59467-A98B-4A73-95E2-0E287B9893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E5BF4-AA2E-41D5-B2FB-1CB7B65D5AC3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0B3F3-8AB4-4738-81A9-378AE1229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8AF72-4570-45B7-BC07-2DDDEA187155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9D0D5-116E-4905-BBD7-1F8399E420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803F3-9D90-496F-8BF3-4A345FC2DA6E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6A818-E5D0-4047-998D-3A93E0D91F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AE156-0A4B-48D0-A8ED-269765A2FC5B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A96BE-6F98-4096-803B-50E4A3DA22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D10D-3A04-483E-B822-AE359A44C435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CE04-B9D5-47C7-B27C-D3648BD17F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11806-9712-4D58-944C-7A372AA82B6B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8C3D5-9822-4E5B-A09B-EBC3A50EBB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DD5B5-8F4A-4D3D-B96E-B9D7B3895CB5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63FFD-EFE6-40EE-AEFB-340584FCEC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18439C-1649-4DBE-A961-9EB685E3C409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B5C3D-4850-4CED-A8FA-0FBC6EC47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5DC2AB-5EF3-4078-A512-25D703024BD8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35330-A5ED-469E-9CC7-7787363E45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E2B4FB8-A3AD-43F0-B17B-2ACC93231AC3}" type="datetimeFigureOut">
              <a:rPr lang="ru-RU" smtClean="0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B775A32-A87E-4CE3-903C-DBEDFA14E1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1" y="548680"/>
            <a:ext cx="6912942" cy="1656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5400" b="1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Центральные и вписанные углы</a:t>
            </a:r>
            <a:endParaRPr lang="ru-RU" sz="5400" b="1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157192"/>
            <a:ext cx="2448272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8 класс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Урок геометрии</a:t>
            </a:r>
          </a:p>
        </p:txBody>
      </p:sp>
      <p:pic>
        <p:nvPicPr>
          <p:cNvPr id="8196" name="Рисунок 3" descr="r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3960439" cy="2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842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5400000" flipH="1" flipV="1">
            <a:off x="1464469" y="2393157"/>
            <a:ext cx="3786187" cy="2000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57438" y="2571750"/>
            <a:ext cx="400050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>
            <a:endCxn id="4" idx="0"/>
          </p:cNvCxnSpPr>
          <p:nvPr/>
        </p:nvCxnSpPr>
        <p:spPr>
          <a:xfrm rot="10800000">
            <a:off x="4357688" y="1500188"/>
            <a:ext cx="2000250" cy="1071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710121">
            <a:off x="4148138" y="1231900"/>
            <a:ext cx="855662" cy="973138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9" name="TextBox 22"/>
          <p:cNvSpPr txBox="1">
            <a:spLocks noChangeArrowheads="1"/>
          </p:cNvSpPr>
          <p:nvPr/>
        </p:nvSpPr>
        <p:spPr bwMode="auto">
          <a:xfrm>
            <a:off x="4214813" y="3929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0730" name="TextBox 23"/>
          <p:cNvSpPr txBox="1">
            <a:spLocks noChangeArrowheads="1"/>
          </p:cNvSpPr>
          <p:nvPr/>
        </p:nvSpPr>
        <p:spPr bwMode="auto">
          <a:xfrm>
            <a:off x="4143375" y="21431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0731" name="TextBox 24"/>
          <p:cNvSpPr txBox="1">
            <a:spLocks noChangeArrowheads="1"/>
          </p:cNvSpPr>
          <p:nvPr/>
        </p:nvSpPr>
        <p:spPr bwMode="auto">
          <a:xfrm>
            <a:off x="428625" y="1500188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/>
              <a:t>№7</a:t>
            </a:r>
            <a:endParaRPr lang="ru-RU" sz="4000" b="1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F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7667011" cy="864096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  задач: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-242614"/>
            <a:ext cx="82089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Вершины треугольника АВС лежат на окружности с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центром О, ∟АОС = 80</a:t>
            </a:r>
            <a:r>
              <a:rPr lang="ru-RU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∟С : ∟А = 3 : 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Найдите градусные меры дуг АВ, АС, ВС.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.Окружность с центром О касается сторон АВ, ВС, АС</a:t>
            </a:r>
          </a:p>
          <a:p>
            <a:pPr lvl="0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треугольника АВС в точках  М,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соответственно. Найдите градусные меры дуг МК, 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7" y="4149080"/>
            <a:ext cx="5762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К, если ∟АВС = 62</a:t>
            </a:r>
            <a:r>
              <a:rPr lang="ru-RU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∟АСВ = 68</a:t>
            </a:r>
            <a:r>
              <a:rPr lang="ru-RU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s://im0-tub-ru.yandex.net/i?id=a558e0ab767dc5d5f7d419ecf574edfc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592288" cy="2016224"/>
          </a:xfrm>
          <a:prstGeom prst="rect">
            <a:avLst/>
          </a:prstGeom>
          <a:noFill/>
        </p:spPr>
      </p:pic>
      <p:pic>
        <p:nvPicPr>
          <p:cNvPr id="1029" name="Picture 5" descr="https://im1-tub-ru.yandex.net/i?id=ede039f9d683b4b5f5227c929d9690bc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0648"/>
            <a:ext cx="15430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F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04130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b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 к тесту</a:t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2708920"/>
          <a:ext cx="446449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</a:tblGrid>
              <a:tr h="5400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 вариант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    30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s://im1-tub-ru.yandex.net/i?id=e5e0382235397b4586f25262995ad62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2"/>
            <a:ext cx="244827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F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42484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Получи   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Трапеция. Свойства равнобедренной трапеции.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Синус, косинус и тангенс острого угла      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  прямоугольного 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треугольника. 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Теорема Пифагора.  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 Ромб. Свойства ромба.</a:t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33DBF"/>
                </a:solidFill>
                <a:latin typeface="Times New Roman" pitchFamily="18" charset="0"/>
                <a:cs typeface="Times New Roman" pitchFamily="18" charset="0"/>
              </a:rPr>
              <a:t>  Основные тригонометрические тождества.</a:t>
            </a:r>
            <a:endParaRPr lang="ru-RU" sz="2800" b="1" dirty="0">
              <a:solidFill>
                <a:srgbClr val="033D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2-tub-ru.yandex.net/i?id=daca5948ce368f0b955e5a7ee3dff1bb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2736304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88000">
              <a:schemeClr val="bg2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25113" cy="2160240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 за   урок</a:t>
            </a: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im0-tub-ru.yandex.net/i?id=eeb613067c0444deb7074025a48bb8a9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936104"/>
          </a:xfrm>
        </p:spPr>
        <p:txBody>
          <a:bodyPr/>
          <a:lstStyle/>
          <a:p>
            <a:r>
              <a:rPr lang="ru-RU" b="1" i="1" dirty="0" smtClean="0">
                <a:solidFill>
                  <a:srgbClr val="033DBF"/>
                </a:solidFill>
              </a:rPr>
              <a:t>Цель урока:</a:t>
            </a:r>
            <a:endParaRPr lang="ru-RU" b="1" i="1" dirty="0">
              <a:solidFill>
                <a:srgbClr val="033DB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7"/>
            <a:ext cx="7920880" cy="2808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- </a:t>
            </a:r>
            <a:r>
              <a:rPr lang="ru-RU" sz="2400" i="1" dirty="0" smtClean="0">
                <a:solidFill>
                  <a:srgbClr val="033DBF"/>
                </a:solidFill>
                <a:latin typeface="+mj-lt"/>
                <a:cs typeface="Times New Roman" pitchFamily="18" charset="0"/>
              </a:rPr>
              <a:t>Систематизировать знания по теме            «Центральные и вписанные углы»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33DBF"/>
                </a:solidFill>
                <a:latin typeface="+mj-lt"/>
                <a:cs typeface="Times New Roman" pitchFamily="18" charset="0"/>
              </a:rPr>
              <a:t>- Совершенствовать навыки решения задач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33DBF"/>
                </a:solidFill>
                <a:latin typeface="+mj-lt"/>
                <a:cs typeface="Times New Roman" pitchFamily="18" charset="0"/>
              </a:rPr>
              <a:t>- Проверить знания, умения и навыки по теме:»Центральные и вписанные углы»</a:t>
            </a:r>
            <a:endParaRPr lang="ru-RU" sz="2400" i="1" dirty="0">
              <a:solidFill>
                <a:srgbClr val="033DBF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" name="Picture 8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295232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2924944"/>
            <a:ext cx="5362758" cy="280831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09442" y="548680"/>
            <a:ext cx="7117180" cy="316835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Устная     </a:t>
            </a:r>
          </a:p>
          <a:p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работа </a:t>
            </a:r>
            <a:endParaRPr lang="ru-RU" sz="66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MYNET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3528392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333375"/>
            <a:ext cx="7467600" cy="7381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4340" name="Группа 8"/>
          <p:cNvGrpSpPr>
            <a:grpSpLocks/>
          </p:cNvGrpSpPr>
          <p:nvPr/>
        </p:nvGrpSpPr>
        <p:grpSpPr bwMode="auto">
          <a:xfrm>
            <a:off x="2143125" y="1500188"/>
            <a:ext cx="2143125" cy="2430462"/>
            <a:chOff x="2143108" y="1500968"/>
            <a:chExt cx="2143934" cy="2428892"/>
          </a:xfrm>
        </p:grpSpPr>
        <p:cxnSp>
          <p:nvCxnSpPr>
            <p:cNvPr id="5" name="Прямая соединительная линия 4"/>
            <p:cNvCxnSpPr>
              <a:stCxn id="3" idx="0"/>
            </p:cNvCxnSpPr>
            <p:nvPr/>
          </p:nvCxnSpPr>
          <p:spPr>
            <a:xfrm rot="16200000" flipH="1">
              <a:off x="3071803" y="2714620"/>
              <a:ext cx="2428892" cy="1588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2143108" y="2714621"/>
              <a:ext cx="2143934" cy="1213654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Дуга 10"/>
          <p:cNvSpPr/>
          <p:nvPr/>
        </p:nvSpPr>
        <p:spPr>
          <a:xfrm rot="5091335">
            <a:off x="3017044" y="2515394"/>
            <a:ext cx="2417762" cy="2343150"/>
          </a:xfrm>
          <a:prstGeom prst="arc">
            <a:avLst>
              <a:gd name="adj1" fmla="val 11351957"/>
              <a:gd name="adj2" fmla="val 685531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357188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3000375" y="23574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ym typeface="Symbol" pitchFamily="18" charset="2"/>
              </a:rPr>
              <a:t>75</a:t>
            </a:r>
            <a:endParaRPr lang="ru-RU" sz="3200" b="1" dirty="0"/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000500" y="4143375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3352800" y="2713038"/>
            <a:ext cx="1149350" cy="1047750"/>
            <a:chOff x="3353376" y="2713182"/>
            <a:chExt cx="1148391" cy="1047891"/>
          </a:xfrm>
        </p:grpSpPr>
        <p:sp>
          <p:nvSpPr>
            <p:cNvPr id="10" name="Дуга 9"/>
            <p:cNvSpPr/>
            <p:nvPr/>
          </p:nvSpPr>
          <p:spPr>
            <a:xfrm rot="19713049">
              <a:off x="3353376" y="2713182"/>
              <a:ext cx="1148391" cy="849426"/>
            </a:xfrm>
            <a:prstGeom prst="arc">
              <a:avLst>
                <a:gd name="adj1" fmla="val 11015567"/>
                <a:gd name="adj2" fmla="val 2077776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9713049">
              <a:off x="3491374" y="2813207"/>
              <a:ext cx="999291" cy="947866"/>
            </a:xfrm>
            <a:prstGeom prst="arc">
              <a:avLst>
                <a:gd name="adj1" fmla="val 11015567"/>
                <a:gd name="adj2" fmla="val 2057933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285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347" name="Прямоугольник 18"/>
          <p:cNvSpPr>
            <a:spLocks noChangeArrowheads="1"/>
          </p:cNvSpPr>
          <p:nvPr/>
        </p:nvSpPr>
        <p:spPr bwMode="auto">
          <a:xfrm>
            <a:off x="4286250" y="357187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86250" y="2643188"/>
            <a:ext cx="2000250" cy="13589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3106738" y="5180013"/>
            <a:ext cx="2357437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7839104">
            <a:off x="3973513" y="3629025"/>
            <a:ext cx="1196975" cy="1044575"/>
          </a:xfrm>
          <a:prstGeom prst="arc">
            <a:avLst>
              <a:gd name="adj1" fmla="val 9844297"/>
              <a:gd name="adj2" fmla="val 2077776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7839104">
            <a:off x="3971131" y="3571082"/>
            <a:ext cx="1000125" cy="947738"/>
          </a:xfrm>
          <a:prstGeom prst="arc">
            <a:avLst>
              <a:gd name="adj1" fmla="val 11015567"/>
              <a:gd name="adj2" fmla="val 2057933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4614175">
            <a:off x="3530600" y="3092450"/>
            <a:ext cx="1787525" cy="1749425"/>
          </a:xfrm>
          <a:prstGeom prst="arc">
            <a:avLst>
              <a:gd name="adj1" fmla="val 12914285"/>
              <a:gd name="adj2" fmla="val 46163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9" name="Прямоугольник 15"/>
          <p:cNvSpPr>
            <a:spLocks noChangeArrowheads="1"/>
          </p:cNvSpPr>
          <p:nvPr/>
        </p:nvSpPr>
        <p:spPr bwMode="auto">
          <a:xfrm>
            <a:off x="3786188" y="300037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4929188" y="435768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/>
              <a:t>1</a:t>
            </a:r>
            <a:r>
              <a:rPr lang="ru-RU" sz="4000" b="1" dirty="0" smtClean="0"/>
              <a:t>45</a:t>
            </a:r>
            <a:r>
              <a:rPr lang="en-US" sz="4000" b="1" dirty="0" smtClean="0">
                <a:sym typeface="Symbol" pitchFamily="18" charset="2"/>
              </a:rPr>
              <a:t></a:t>
            </a:r>
            <a:endParaRPr lang="ru-RU" sz="4000" b="1" dirty="0"/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500063" y="17859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</a:t>
            </a:r>
            <a:r>
              <a:rPr lang="en-US" sz="4000" b="1"/>
              <a:t>2</a:t>
            </a:r>
            <a:endParaRPr lang="ru-RU" sz="4000" b="1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72313" y="178593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215</a:t>
            </a:r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373" name="Прямоугольник 23"/>
          <p:cNvSpPr>
            <a:spLocks noChangeArrowheads="1"/>
          </p:cNvSpPr>
          <p:nvPr/>
        </p:nvSpPr>
        <p:spPr bwMode="auto">
          <a:xfrm>
            <a:off x="3786188" y="37861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6" name="Овал 15"/>
          <p:cNvSpPr/>
          <p:nvPr/>
        </p:nvSpPr>
        <p:spPr>
          <a:xfrm flipV="1">
            <a:off x="4286250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7467600" cy="592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0" y="4000500"/>
            <a:ext cx="1928813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 rot="10800000" flipV="1">
            <a:off x="2568575" y="5500688"/>
            <a:ext cx="3646488" cy="146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rot="10800000" flipV="1">
            <a:off x="2568575" y="4000500"/>
            <a:ext cx="1789113" cy="16462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602866">
            <a:off x="5172869" y="5007769"/>
            <a:ext cx="998538" cy="946150"/>
          </a:xfrm>
          <a:prstGeom prst="arc">
            <a:avLst>
              <a:gd name="adj1" fmla="val 15489750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6602866">
            <a:off x="5315744" y="5079207"/>
            <a:ext cx="998537" cy="946150"/>
          </a:xfrm>
          <a:prstGeom prst="arc">
            <a:avLst>
              <a:gd name="adj1" fmla="val 16024805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17027227"/>
              <a:gd name="adj2" fmla="val 7742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4" name="TextBox 16"/>
          <p:cNvSpPr txBox="1">
            <a:spLocks noChangeArrowheads="1"/>
          </p:cNvSpPr>
          <p:nvPr/>
        </p:nvSpPr>
        <p:spPr bwMode="auto">
          <a:xfrm>
            <a:off x="4071938" y="4071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4357688" y="478631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45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428625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714500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6398" name="TextBox 20"/>
          <p:cNvSpPr txBox="1">
            <a:spLocks noChangeArrowheads="1"/>
          </p:cNvSpPr>
          <p:nvPr/>
        </p:nvSpPr>
        <p:spPr bwMode="auto">
          <a:xfrm>
            <a:off x="4000500" y="335756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 flipV="1">
            <a:off x="4286250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620713"/>
            <a:ext cx="7467600" cy="520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678907" y="2393156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857500"/>
            <a:ext cx="2214562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071688" y="1714500"/>
            <a:ext cx="128587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Прямоугольник 11"/>
          <p:cNvSpPr>
            <a:spLocks noChangeArrowheads="1"/>
          </p:cNvSpPr>
          <p:nvPr/>
        </p:nvSpPr>
        <p:spPr bwMode="auto">
          <a:xfrm>
            <a:off x="4071938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4" name="Дуга 13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7119044"/>
              <a:gd name="adj2" fmla="val 464444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5550949">
            <a:off x="1852612" y="2476501"/>
            <a:ext cx="1000125" cy="946150"/>
          </a:xfrm>
          <a:prstGeom prst="arc">
            <a:avLst>
              <a:gd name="adj1" fmla="val 11724694"/>
              <a:gd name="adj2" fmla="val 17958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5822589">
            <a:off x="1995487" y="2476501"/>
            <a:ext cx="1000125" cy="946150"/>
          </a:xfrm>
          <a:prstGeom prst="arc">
            <a:avLst>
              <a:gd name="adj1" fmla="val 11241820"/>
              <a:gd name="adj2" fmla="val 18353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9" name="Прямоугольник 16"/>
          <p:cNvSpPr>
            <a:spLocks noChangeArrowheads="1"/>
          </p:cNvSpPr>
          <p:nvPr/>
        </p:nvSpPr>
        <p:spPr bwMode="auto">
          <a:xfrm>
            <a:off x="2857500" y="2500313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</a:t>
            </a:r>
            <a:r>
              <a:rPr lang="en-US" sz="4000" b="1"/>
              <a:t>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17420" name="TextBox 17"/>
          <p:cNvSpPr txBox="1">
            <a:spLocks noChangeArrowheads="1"/>
          </p:cNvSpPr>
          <p:nvPr/>
        </p:nvSpPr>
        <p:spPr bwMode="auto">
          <a:xfrm>
            <a:off x="4714875" y="357187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7421" name="TextBox 18"/>
          <p:cNvSpPr txBox="1">
            <a:spLocks noChangeArrowheads="1"/>
          </p:cNvSpPr>
          <p:nvPr/>
        </p:nvSpPr>
        <p:spPr bwMode="auto">
          <a:xfrm>
            <a:off x="500063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64306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549275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015767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1" name="Прямоугольник 14"/>
          <p:cNvSpPr>
            <a:spLocks noChangeArrowheads="1"/>
          </p:cNvSpPr>
          <p:nvPr/>
        </p:nvSpPr>
        <p:spPr bwMode="auto">
          <a:xfrm>
            <a:off x="4071938" y="385762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3643313" y="30718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18443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5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ym typeface="Symbol" pitchFamily="18" charset="2"/>
              </a:rPr>
              <a:t>40</a:t>
            </a:r>
            <a:r>
              <a:rPr lang="en-US" sz="4000" b="1" dirty="0" smtClean="0">
                <a:sym typeface="Symbol" pitchFamily="18" charset="2"/>
              </a:rPr>
              <a:t></a:t>
            </a:r>
            <a:endParaRPr lang="ru-RU" sz="4000" b="1" dirty="0"/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00063" y="164306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15188" y="171450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sym typeface="Symbol" pitchFamily="18" charset="2"/>
              </a:rPr>
              <a:t>140</a:t>
            </a:r>
            <a:r>
              <a:rPr lang="ru-RU" sz="4000" b="1" dirty="0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16200000" flipV="1">
            <a:off x="2964656" y="2678907"/>
            <a:ext cx="2500313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00250" y="2786063"/>
            <a:ext cx="2214563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0"/>
          </p:cNvCxnSpPr>
          <p:nvPr/>
        </p:nvCxnSpPr>
        <p:spPr>
          <a:xfrm rot="10800000">
            <a:off x="4214813" y="1428750"/>
            <a:ext cx="2214562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00250" y="2786063"/>
            <a:ext cx="4357688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0" name="Прямоугольник 21"/>
          <p:cNvSpPr>
            <a:spLocks noChangeArrowheads="1"/>
          </p:cNvSpPr>
          <p:nvPr/>
        </p:nvSpPr>
        <p:spPr bwMode="auto">
          <a:xfrm>
            <a:off x="3929063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2376790">
            <a:off x="3779838" y="3338513"/>
            <a:ext cx="1168400" cy="1214437"/>
          </a:xfrm>
          <a:prstGeom prst="arc">
            <a:avLst>
              <a:gd name="adj1" fmla="val 21438828"/>
              <a:gd name="adj2" fmla="val 302745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8633032">
            <a:off x="5541962" y="2286001"/>
            <a:ext cx="1000125" cy="946150"/>
          </a:xfrm>
          <a:prstGeom prst="arc">
            <a:avLst>
              <a:gd name="adj1" fmla="val 13743532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8633032">
            <a:off x="5684837" y="2357438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4" name="Прямоугольник 25"/>
          <p:cNvSpPr>
            <a:spLocks noChangeArrowheads="1"/>
          </p:cNvSpPr>
          <p:nvPr/>
        </p:nvSpPr>
        <p:spPr bwMode="auto">
          <a:xfrm>
            <a:off x="3571875" y="2928938"/>
            <a:ext cx="525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23565" name="Прямоугольник 26"/>
          <p:cNvSpPr>
            <a:spLocks noChangeArrowheads="1"/>
          </p:cNvSpPr>
          <p:nvPr/>
        </p:nvSpPr>
        <p:spPr bwMode="auto">
          <a:xfrm>
            <a:off x="4786313" y="2143125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3566" name="TextBox 27"/>
          <p:cNvSpPr txBox="1">
            <a:spLocks noChangeArrowheads="1"/>
          </p:cNvSpPr>
          <p:nvPr/>
        </p:nvSpPr>
        <p:spPr bwMode="auto">
          <a:xfrm>
            <a:off x="571500" y="1643063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smtClean="0"/>
              <a:t>№6</a:t>
            </a:r>
            <a:endParaRPr lang="ru-RU" sz="4000" b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15188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 flipH="1">
            <a:off x="4143375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1084</TotalTime>
  <Words>254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Центральные и вписанные углы</vt:lpstr>
      <vt:lpstr>Цель урока:</vt:lpstr>
      <vt:lpstr> </vt:lpstr>
      <vt:lpstr>Найдите Х</vt:lpstr>
      <vt:lpstr>Найдите Х</vt:lpstr>
      <vt:lpstr>Найдите Х</vt:lpstr>
      <vt:lpstr>Найдите Х</vt:lpstr>
      <vt:lpstr>Найдите Х</vt:lpstr>
      <vt:lpstr>Слайд 9</vt:lpstr>
      <vt:lpstr>Слайд 10</vt:lpstr>
      <vt:lpstr>                       Решение   задач:  </vt:lpstr>
      <vt:lpstr>     Взаимопроверка         ключ к тесту  </vt:lpstr>
      <vt:lpstr>                Получи   «5»   1.  Трапеция. Свойства равнобедренной трапеции.  2.  Синус, косинус и тангенс острого угла            прямоугольного треугольника.                                                                 3.  Теорема Пифагора.                               4.   Ромб. Свойства ромба.  5.   Основные тригонометрические тождества.</vt:lpstr>
      <vt:lpstr>Спасибо  за   урок 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Центральные углы и углы, вписанные в окружность</dc:title>
  <dc:creator>XP GAME 2007</dc:creator>
  <cp:lastModifiedBy>Пользователь</cp:lastModifiedBy>
  <cp:revision>137</cp:revision>
  <dcterms:created xsi:type="dcterms:W3CDTF">2012-02-23T16:26:58Z</dcterms:created>
  <dcterms:modified xsi:type="dcterms:W3CDTF">2015-04-20T16:19:29Z</dcterms:modified>
</cp:coreProperties>
</file>