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80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1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1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80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75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85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24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1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6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3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8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D952-5751-4DEF-99FC-17E6D953E415}" type="datetimeFigureOut">
              <a:rPr lang="ru-RU" smtClean="0"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3DA1-AC8F-41BA-B4C7-E1016EA3FA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12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United Kingdom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</a:t>
            </a:r>
            <a:r>
              <a:rPr lang="en-US" b="0" i="1" dirty="0" smtClean="0">
                <a:solidFill>
                  <a:srgbClr val="252525"/>
                </a:solidFill>
                <a:effectLst/>
                <a:latin typeface="Arial"/>
              </a:rPr>
              <a:t>The United Kingdom of Great Britain and Northern Ireland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11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of Wales is Cardiff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9705"/>
            <a:ext cx="4038600" cy="242695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40" y="2153253"/>
            <a:ext cx="3017520" cy="3419856"/>
          </a:xfrm>
        </p:spPr>
      </p:pic>
    </p:spTree>
    <p:extLst>
      <p:ext uri="{BB962C8B-B14F-4D97-AF65-F5344CB8AC3E}">
        <p14:creationId xmlns:p14="http://schemas.microsoft.com/office/powerpoint/2010/main" val="388968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Northern Ireland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120679" cy="4536504"/>
          </a:xfrm>
        </p:spPr>
      </p:pic>
    </p:spTree>
    <p:extLst>
      <p:ext uri="{BB962C8B-B14F-4D97-AF65-F5344CB8AC3E}">
        <p14:creationId xmlns:p14="http://schemas.microsoft.com/office/powerpoint/2010/main" val="29867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Northern Ireland-one of the four main parts of the United Kingdom of Great Britain and Northern Ireland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74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at arms and flag of  Northern Ireland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3710"/>
            <a:ext cx="4038600" cy="281894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53531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20289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Belfast-Capital of Northern Ireland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472608" cy="5256584"/>
          </a:xfrm>
        </p:spPr>
      </p:pic>
    </p:spTree>
    <p:extLst>
      <p:ext uri="{BB962C8B-B14F-4D97-AF65-F5344CB8AC3E}">
        <p14:creationId xmlns:p14="http://schemas.microsoft.com/office/powerpoint/2010/main" val="135997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Scotland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03" y="1600200"/>
            <a:ext cx="538279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44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Scotland a country that is part of the United Kingdom of Great Britain and Northern Ireland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2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arms and flag of Scotland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9509"/>
            <a:ext cx="4038600" cy="390734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51601"/>
            <a:ext cx="4038600" cy="2423160"/>
          </a:xfrm>
        </p:spPr>
      </p:pic>
    </p:spTree>
    <p:extLst>
      <p:ext uri="{BB962C8B-B14F-4D97-AF65-F5344CB8AC3E}">
        <p14:creationId xmlns:p14="http://schemas.microsoft.com/office/powerpoint/2010/main" val="116264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thank you for viewing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52" y="1600200"/>
            <a:ext cx="5825496" cy="4525963"/>
          </a:xfrm>
        </p:spPr>
      </p:pic>
    </p:spTree>
    <p:extLst>
      <p:ext uri="{BB962C8B-B14F-4D97-AF65-F5344CB8AC3E}">
        <p14:creationId xmlns:p14="http://schemas.microsoft.com/office/powerpoint/2010/main" val="332488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state is located in the British Isles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00200"/>
            <a:ext cx="5256584" cy="4525963"/>
          </a:xfrm>
        </p:spPr>
      </p:pic>
    </p:spTree>
    <p:extLst>
      <p:ext uri="{BB962C8B-B14F-4D97-AF65-F5344CB8AC3E}">
        <p14:creationId xmlns:p14="http://schemas.microsoft.com/office/powerpoint/2010/main" val="44044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8" y="1340768"/>
            <a:ext cx="2919364" cy="4785395"/>
          </a:xfrm>
        </p:spPr>
      </p:pic>
    </p:spTree>
    <p:extLst>
      <p:ext uri="{BB962C8B-B14F-4D97-AF65-F5344CB8AC3E}">
        <p14:creationId xmlns:p14="http://schemas.microsoft.com/office/powerpoint/2010/main" val="418440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England - the place of origin of the English language and the Church of England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36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</a:t>
            </a:r>
            <a:r>
              <a:rPr lang="ru-RU" dirty="0" smtClean="0"/>
              <a:t> </a:t>
            </a:r>
            <a:r>
              <a:rPr lang="en-US" dirty="0" smtClean="0"/>
              <a:t>arms and flag of England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628801"/>
            <a:ext cx="3960440" cy="201622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81471"/>
            <a:ext cx="39052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89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</a:t>
            </a:r>
            <a:r>
              <a:rPr lang="ru-RU" dirty="0" smtClean="0"/>
              <a:t>-</a:t>
            </a:r>
            <a:r>
              <a:rPr lang="en-US" dirty="0" smtClean="0"/>
              <a:t>capital of the UK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916832"/>
            <a:ext cx="7128792" cy="4392488"/>
          </a:xfrm>
        </p:spPr>
      </p:pic>
    </p:spTree>
    <p:extLst>
      <p:ext uri="{BB962C8B-B14F-4D97-AF65-F5344CB8AC3E}">
        <p14:creationId xmlns:p14="http://schemas.microsoft.com/office/powerpoint/2010/main" val="164478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Wales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5184576" cy="4032447"/>
          </a:xfrm>
        </p:spPr>
      </p:pic>
    </p:spTree>
    <p:extLst>
      <p:ext uri="{BB962C8B-B14F-4D97-AF65-F5344CB8AC3E}">
        <p14:creationId xmlns:p14="http://schemas.microsoft.com/office/powerpoint/2010/main" val="345535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Wales</a:t>
            </a:r>
            <a:r>
              <a:rPr lang="ru-RU" dirty="0" smtClean="0"/>
              <a:t>-</a:t>
            </a:r>
            <a:r>
              <a:rPr lang="en-US" dirty="0" smtClean="0"/>
              <a:t>one of the four main parts of the United Kingdom of Great Britain and Northern Ireland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32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arms and flag of  Wales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8463"/>
            <a:ext cx="4040188" cy="242411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46" y="2174875"/>
            <a:ext cx="3217333" cy="3951288"/>
          </a:xfrm>
        </p:spPr>
      </p:pic>
    </p:spTree>
    <p:extLst>
      <p:ext uri="{BB962C8B-B14F-4D97-AF65-F5344CB8AC3E}">
        <p14:creationId xmlns:p14="http://schemas.microsoft.com/office/powerpoint/2010/main" val="424111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133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The United Kingdom</vt:lpstr>
      <vt:lpstr>The state is located in the British Isles</vt:lpstr>
      <vt:lpstr>England</vt:lpstr>
      <vt:lpstr>England - the place of origin of the English language and the Church of England</vt:lpstr>
      <vt:lpstr>look at arms and flag of England</vt:lpstr>
      <vt:lpstr>London-capital of the UK</vt:lpstr>
      <vt:lpstr> Wales</vt:lpstr>
      <vt:lpstr> Wales-one of the four main parts of the United Kingdom of Great Britain and Northern Ireland</vt:lpstr>
      <vt:lpstr>look at arms and flag of  Wales</vt:lpstr>
      <vt:lpstr>Capital of Wales is Cardiff</vt:lpstr>
      <vt:lpstr> Northern Ireland</vt:lpstr>
      <vt:lpstr>Northern Ireland-one of the four main parts of the United Kingdom of Great Britain and Northern Ireland</vt:lpstr>
      <vt:lpstr>look at arms and flag of  Northern Ireland  </vt:lpstr>
      <vt:lpstr>Belfast-Capital of Northern Ireland </vt:lpstr>
      <vt:lpstr>Scotland</vt:lpstr>
      <vt:lpstr>Scotland a country that is part of the United Kingdom of Great Britain and Northern Ireland</vt:lpstr>
      <vt:lpstr>look at arms and flag of Scotland</vt:lpstr>
      <vt:lpstr>thank you for viewing</vt:lpstr>
    </vt:vector>
  </TitlesOfParts>
  <Company>андрей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</dc:title>
  <dc:creator>Admin</dc:creator>
  <cp:lastModifiedBy>Admin</cp:lastModifiedBy>
  <cp:revision>6</cp:revision>
  <dcterms:created xsi:type="dcterms:W3CDTF">2015-03-04T13:37:20Z</dcterms:created>
  <dcterms:modified xsi:type="dcterms:W3CDTF">2015-03-04T14:36:32Z</dcterms:modified>
</cp:coreProperties>
</file>