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6" r:id="rId4"/>
    <p:sldId id="271" r:id="rId5"/>
    <p:sldId id="262" r:id="rId6"/>
    <p:sldId id="273" r:id="rId7"/>
    <p:sldId id="275" r:id="rId8"/>
    <p:sldId id="274" r:id="rId9"/>
    <p:sldId id="268" r:id="rId10"/>
    <p:sldId id="267" r:id="rId11"/>
    <p:sldId id="277" r:id="rId12"/>
    <p:sldId id="272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D22604"/>
    <a:srgbClr val="CC0000"/>
    <a:srgbClr val="EA0000"/>
    <a:srgbClr val="FF65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713" autoAdjust="0"/>
  </p:normalViewPr>
  <p:slideViewPr>
    <p:cSldViewPr>
      <p:cViewPr varScale="1">
        <p:scale>
          <a:sx n="47" d="100"/>
          <a:sy n="47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912768" cy="1470025"/>
          </a:xfrm>
        </p:spPr>
        <p:txBody>
          <a:bodyPr/>
          <a:lstStyle>
            <a:lvl1pPr>
              <a:defRPr b="0">
                <a:ln w="19050">
                  <a:solidFill>
                    <a:srgbClr val="CC0000"/>
                  </a:solidFill>
                </a:ln>
                <a:blipFill>
                  <a:blip r:embed="rId2"/>
                  <a:stretch>
                    <a:fillRect/>
                  </a:stretch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Рамка 3"/>
          <p:cNvSpPr/>
          <p:nvPr userDrawn="1"/>
        </p:nvSpPr>
        <p:spPr>
          <a:xfrm>
            <a:off x="971600" y="476672"/>
            <a:ext cx="7704856" cy="5976664"/>
          </a:xfrm>
          <a:prstGeom prst="frame">
            <a:avLst>
              <a:gd name="adj1" fmla="val 3770"/>
            </a:avLst>
          </a:prstGeom>
          <a:noFill/>
          <a:ln>
            <a:solidFill>
              <a:srgbClr val="D22604"/>
            </a:solidFill>
          </a:ln>
          <a:effectLst>
            <a:glow rad="139700">
              <a:srgbClr val="D2260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22b87_e8c870fe_XL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2376264"/>
            <a:ext cx="288032" cy="2304256"/>
          </a:xfrm>
          <a:prstGeom prst="rect">
            <a:avLst/>
          </a:prstGeom>
        </p:spPr>
      </p:pic>
      <p:pic>
        <p:nvPicPr>
          <p:cNvPr id="9" name="Рисунок 8" descr="0_22b87_e8c870fe_XL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flipV="1">
            <a:off x="0" y="4509120"/>
            <a:ext cx="288032" cy="2348880"/>
          </a:xfrm>
          <a:prstGeom prst="rect">
            <a:avLst/>
          </a:prstGeom>
        </p:spPr>
      </p:pic>
      <p:pic>
        <p:nvPicPr>
          <p:cNvPr id="11" name="Рисунок 10" descr="0_22b87_e8c870fe_XL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 flipV="1">
            <a:off x="0" y="0"/>
            <a:ext cx="288032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379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00149.ucoz.com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600201"/>
            <a:ext cx="7859216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" y="0"/>
            <a:ext cx="648074" cy="6858001"/>
            <a:chOff x="1" y="0"/>
            <a:chExt cx="648074" cy="6858001"/>
          </a:xfrm>
        </p:grpSpPr>
        <p:pic>
          <p:nvPicPr>
            <p:cNvPr id="12" name="Рисунок 11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30" y="897331"/>
              <a:ext cx="2442733" cy="648072"/>
            </a:xfrm>
            <a:prstGeom prst="rect">
              <a:avLst/>
            </a:prstGeom>
          </p:spPr>
        </p:pic>
        <p:pic>
          <p:nvPicPr>
            <p:cNvPr id="13" name="Рисунок 12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29" y="2886171"/>
              <a:ext cx="2442733" cy="648072"/>
            </a:xfrm>
            <a:prstGeom prst="rect">
              <a:avLst/>
            </a:prstGeom>
          </p:spPr>
        </p:pic>
        <p:pic>
          <p:nvPicPr>
            <p:cNvPr id="14" name="Рисунок 13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28" y="4875011"/>
              <a:ext cx="2442733" cy="648072"/>
            </a:xfrm>
            <a:prstGeom prst="rect">
              <a:avLst/>
            </a:prstGeom>
          </p:spPr>
        </p:pic>
        <p:pic>
          <p:nvPicPr>
            <p:cNvPr id="15" name="Рисунок 14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7" cstate="email"/>
            <a:srcRect/>
            <a:stretch>
              <a:fillRect/>
            </a:stretch>
          </p:blipFill>
          <p:spPr>
            <a:xfrm rot="16200000">
              <a:off x="-393273" y="5816653"/>
              <a:ext cx="1434622" cy="648073"/>
            </a:xfrm>
            <a:prstGeom prst="rect">
              <a:avLst/>
            </a:prstGeom>
          </p:spPr>
        </p:pic>
      </p:grpSp>
      <p:sp>
        <p:nvSpPr>
          <p:cNvPr id="11" name="Половина рамки 10"/>
          <p:cNvSpPr/>
          <p:nvPr/>
        </p:nvSpPr>
        <p:spPr>
          <a:xfrm rot="5400000">
            <a:off x="7951812" y="4564"/>
            <a:ext cx="1196752" cy="1187624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18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0800000">
            <a:off x="7956376" y="5733256"/>
            <a:ext cx="1187624" cy="1124744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20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22" name="Номер слайда 5"/>
          <p:cNvSpPr txBox="1">
            <a:spLocks/>
          </p:cNvSpPr>
          <p:nvPr/>
        </p:nvSpPr>
        <p:spPr>
          <a:xfrm>
            <a:off x="6444208" y="6669360"/>
            <a:ext cx="1728192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Левитина Л.С. 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1"/>
              </a:rPr>
              <a:t>http://00149.ucoz.com/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61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 w="19050">
            <a:solidFill>
              <a:srgbClr val="C00000"/>
            </a:solidFill>
          </a:ln>
          <a:blipFill>
            <a:blip r:embed="rId22"/>
            <a:stretch>
              <a:fillRect/>
            </a:stretch>
          </a:blip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gif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3563888" y="1070738"/>
            <a:ext cx="4392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ГБОУ</a:t>
            </a:r>
            <a:r>
              <a:rPr kumimoji="0" lang="ru-RU" sz="1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СОШ № 2044 ДО 2701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03648" y="4041758"/>
            <a:ext cx="691276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«Куколка тряпичная – игрушка отличная»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CIMG6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28184" y="1556792"/>
            <a:ext cx="1923678" cy="256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5" name="Picture 1" descr="C:\Users\Uzer\Pictures\image_17525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1340768"/>
            <a:ext cx="2232248" cy="2751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779096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Обрядовые куклы </a:t>
            </a:r>
            <a:endParaRPr lang="ru-RU" sz="2800" b="1" dirty="0"/>
          </a:p>
        </p:txBody>
      </p:sp>
      <p:pic>
        <p:nvPicPr>
          <p:cNvPr id="2050" name="Picture 2" descr="C:\Users\Uzer\Pictures\97.2.kukla-mnogoruch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980728"/>
            <a:ext cx="1847662" cy="1965598"/>
          </a:xfrm>
          <a:prstGeom prst="rect">
            <a:avLst/>
          </a:prstGeom>
          <a:noFill/>
        </p:spPr>
      </p:pic>
      <p:pic>
        <p:nvPicPr>
          <p:cNvPr id="2051" name="Picture 3" descr="C:\Users\Uzer\Pictures\efpcedqWl2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3501008"/>
            <a:ext cx="2152892" cy="1842790"/>
          </a:xfrm>
          <a:prstGeom prst="rect">
            <a:avLst/>
          </a:prstGeom>
          <a:noFill/>
        </p:spPr>
      </p:pic>
      <p:pic>
        <p:nvPicPr>
          <p:cNvPr id="2052" name="Picture 4" descr="C:\Users\Uzer\Pictures\den-noch_min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848" y="4725144"/>
            <a:ext cx="2310904" cy="1733178"/>
          </a:xfrm>
          <a:prstGeom prst="rect">
            <a:avLst/>
          </a:prstGeom>
          <a:noFill/>
        </p:spPr>
      </p:pic>
      <p:pic>
        <p:nvPicPr>
          <p:cNvPr id="2053" name="Picture 5" descr="C:\Users\Uzer\Pictures\960e572fffc44a26ee716749f0efff7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1484784"/>
            <a:ext cx="2299990" cy="2299990"/>
          </a:xfrm>
          <a:prstGeom prst="rect">
            <a:avLst/>
          </a:prstGeom>
          <a:noFill/>
        </p:spPr>
      </p:pic>
      <p:pic>
        <p:nvPicPr>
          <p:cNvPr id="2054" name="Picture 6" descr="C:\Users\Uzer\Pictures\687474703a2f2f692e646578746572612e62697a2f70686f746f732f736c617669632d646f6c6c732e6a706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40152" y="2636912"/>
            <a:ext cx="2741290" cy="219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оберег </a:t>
            </a:r>
            <a:endParaRPr lang="ru-RU" dirty="0"/>
          </a:p>
        </p:txBody>
      </p:sp>
      <p:pic>
        <p:nvPicPr>
          <p:cNvPr id="3" name="Picture 4" descr="7"/>
          <p:cNvPicPr preferRelativeResize="0">
            <a:picLocks noChangeArrowheads="1" noChangeShapeType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628800"/>
            <a:ext cx="2160240" cy="2088232"/>
          </a:xfrm>
          <a:prstGeom prst="rect">
            <a:avLst/>
          </a:prstGeom>
          <a:noFill/>
          <a:ln w="0" algn="in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074" name="Picture 2" descr="C:\Users\Uzer\Pictures\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3861048"/>
            <a:ext cx="2376264" cy="2708920"/>
          </a:xfrm>
          <a:prstGeom prst="rect">
            <a:avLst/>
          </a:prstGeom>
          <a:noFill/>
        </p:spPr>
      </p:pic>
      <p:pic>
        <p:nvPicPr>
          <p:cNvPr id="3075" name="Picture 3" descr="C:\Users\Uzer\Pictures\i (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1700808"/>
            <a:ext cx="2952328" cy="380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zer\Pictures\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476672"/>
            <a:ext cx="3227851" cy="2420888"/>
          </a:xfrm>
          <a:prstGeom prst="rect">
            <a:avLst/>
          </a:prstGeom>
          <a:noFill/>
        </p:spPr>
      </p:pic>
      <p:pic>
        <p:nvPicPr>
          <p:cNvPr id="4099" name="Picture 3" descr="C:\Users\Uzer\Pictures\5cb0122952cc231576be903a9d31d16c_1354273353_250_2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548680"/>
            <a:ext cx="2520280" cy="2448272"/>
          </a:xfrm>
          <a:prstGeom prst="rect">
            <a:avLst/>
          </a:prstGeom>
          <a:noFill/>
        </p:spPr>
      </p:pic>
      <p:pic>
        <p:nvPicPr>
          <p:cNvPr id="4100" name="Picture 4" descr="C:\Users\Uzer\Pictures\85447635_1248467937_2.jpg"/>
          <p:cNvPicPr>
            <a:picLocks noChangeAspect="1" noChangeArrowheads="1"/>
          </p:cNvPicPr>
          <p:nvPr/>
        </p:nvPicPr>
        <p:blipFill>
          <a:blip r:embed="rId4" cstate="screen">
            <a:lum bright="-1000"/>
          </a:blip>
          <a:srcRect/>
          <a:stretch>
            <a:fillRect/>
          </a:stretch>
        </p:blipFill>
        <p:spPr bwMode="auto">
          <a:xfrm>
            <a:off x="1043608" y="3284984"/>
            <a:ext cx="3403754" cy="2605162"/>
          </a:xfrm>
          <a:prstGeom prst="rect">
            <a:avLst/>
          </a:prstGeom>
          <a:noFill/>
        </p:spPr>
      </p:pic>
      <p:pic>
        <p:nvPicPr>
          <p:cNvPr id="4101" name="Picture 5" descr="C:\Users\Uzer\Pictures\otdarok-na-podarok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42352" y="3501008"/>
            <a:ext cx="3721596" cy="27911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изготовления куклы - </a:t>
            </a:r>
            <a:r>
              <a:rPr lang="ru-RU" dirty="0" err="1" smtClean="0"/>
              <a:t>кувадки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3" name="Picture 3" descr="C:\Users\Uzer\Pictures\202502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1916832"/>
            <a:ext cx="4588767" cy="3441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Ситец </a:t>
            </a:r>
          </a:p>
          <a:p>
            <a:r>
              <a:rPr lang="ru-RU" dirty="0" smtClean="0"/>
              <a:t>Нитки </a:t>
            </a:r>
          </a:p>
          <a:p>
            <a:r>
              <a:rPr lang="ru-RU" dirty="0" smtClean="0"/>
              <a:t>Ножницы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Последоватеьность</a:t>
            </a:r>
            <a:r>
              <a:rPr lang="ru-RU" dirty="0" smtClean="0"/>
              <a:t> изготовления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Лоскут яркой одноцветной ткани скручиваем к середине или от середины по длинной стороне.</a:t>
            </a:r>
          </a:p>
          <a:p>
            <a:r>
              <a:rPr lang="ru-RU" sz="2800" dirty="0" smtClean="0"/>
              <a:t> скрученный валик перегибаем по полам, отступаем от сгиба 2 см и обматываем ниткой другого цвета, концы связываем двойным узлом. Этот голова в форме петли и туловище куклы (сарафан).</a:t>
            </a:r>
          </a:p>
          <a:p>
            <a:r>
              <a:rPr lang="ru-RU" sz="2800" dirty="0" smtClean="0"/>
              <a:t>Из лоскута другого цвета делаем ещё одну скрутку, на концах отступаем по 1 см и делаем обмотку прочной ниткой – это ручки куклы.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8"/>
            <a:ext cx="7859216" cy="5400601"/>
          </a:xfrm>
        </p:spPr>
        <p:txBody>
          <a:bodyPr/>
          <a:lstStyle/>
          <a:p>
            <a:r>
              <a:rPr lang="ru-RU" dirty="0" smtClean="0"/>
              <a:t>Скрутка – ручки укладываем в первую  скрутку (под головой) и фиксируем несколькими витками яркой ниткой по линии талии.</a:t>
            </a:r>
          </a:p>
          <a:p>
            <a:r>
              <a:rPr lang="ru-RU" dirty="0" smtClean="0"/>
              <a:t>Нанизываем на декоративную ленту как бусы – получаем пестрый хоровод, который можно подвесить над колыбелью младенца.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создавать и играть </a:t>
            </a:r>
            <a:endParaRPr lang="ru-RU" dirty="0"/>
          </a:p>
        </p:txBody>
      </p:sp>
      <p:pic>
        <p:nvPicPr>
          <p:cNvPr id="6146" name="Picture 2" descr="C:\Users\Uzer\Pictures\388_ca874f951a1c552752caa1b308e5a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2924944"/>
            <a:ext cx="3554418" cy="2664396"/>
          </a:xfrm>
          <a:prstGeom prst="rect">
            <a:avLst/>
          </a:prstGeom>
          <a:noFill/>
        </p:spPr>
      </p:pic>
      <p:pic>
        <p:nvPicPr>
          <p:cNvPr id="5" name="Рисунок 4" descr="CIMG594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03648" y="1484784"/>
            <a:ext cx="2808312" cy="46250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zer\Pictures\2015-04-22\IMG-20150422-WA00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548680"/>
            <a:ext cx="3434473" cy="2016224"/>
          </a:xfrm>
          <a:prstGeom prst="rect">
            <a:avLst/>
          </a:prstGeom>
          <a:noFill/>
        </p:spPr>
      </p:pic>
      <p:pic>
        <p:nvPicPr>
          <p:cNvPr id="1027" name="Picture 3" descr="C:\Users\Uzer\Pictures\2015-04-22\IMG-20150422-WA00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2564904"/>
            <a:ext cx="3535716" cy="1988840"/>
          </a:xfrm>
          <a:prstGeom prst="rect">
            <a:avLst/>
          </a:prstGeom>
          <a:noFill/>
        </p:spPr>
      </p:pic>
      <p:pic>
        <p:nvPicPr>
          <p:cNvPr id="1028" name="Picture 4" descr="C:\Users\Uzer\Pictures\2015-04-22\IMG-20150422-WA00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3495740"/>
            <a:ext cx="3384376" cy="2498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Uzer\Pictures\bd56c6bf8ba083091e84087e880e1d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268760"/>
            <a:ext cx="2808312" cy="4392488"/>
          </a:xfrm>
          <a:prstGeom prst="rect">
            <a:avLst/>
          </a:prstGeom>
          <a:noFill/>
        </p:spPr>
      </p:pic>
      <p:pic>
        <p:nvPicPr>
          <p:cNvPr id="25602" name="Picture 2" descr="C:\Users\Uzer\Pictures\10158464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124744"/>
            <a:ext cx="3198402" cy="4585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980728"/>
            <a:ext cx="5112568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noFill/>
                </a:ln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СЛАВЯНСКИЕ КУКЛЫ </a:t>
            </a:r>
            <a:endParaRPr lang="ru-RU" i="1" dirty="0">
              <a:solidFill>
                <a:srgbClr val="FF4B4B"/>
              </a:solidFill>
            </a:endParaRPr>
          </a:p>
        </p:txBody>
      </p:sp>
      <p:pic>
        <p:nvPicPr>
          <p:cNvPr id="24577" name="Picture 1" descr="C:\Users\Uzer\Pictures\71357249_42051291_image12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916832"/>
            <a:ext cx="3652824" cy="3765798"/>
          </a:xfrm>
          <a:prstGeom prst="rect">
            <a:avLst/>
          </a:prstGeom>
          <a:noFill/>
        </p:spPr>
      </p:pic>
      <p:pic>
        <p:nvPicPr>
          <p:cNvPr id="24579" name="Picture 3" descr="C:\Users\Uzer\Pictures\image_17525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1844824"/>
            <a:ext cx="288032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779096" cy="115212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Славянские куклы </a:t>
            </a:r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23561" name="Picture 9" descr="C:\Users\Uzer\Pictures\960e572fffc44a26ee716749f0efff7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1268760"/>
            <a:ext cx="2088232" cy="2948062"/>
          </a:xfrm>
          <a:prstGeom prst="rect">
            <a:avLst/>
          </a:prstGeom>
          <a:noFill/>
        </p:spPr>
      </p:pic>
      <p:pic>
        <p:nvPicPr>
          <p:cNvPr id="23562" name="Picture 10" descr="C:\Users\Uzer\Pictures\97.2.kukla-mnogoruch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1484784"/>
            <a:ext cx="2795287" cy="2973710"/>
          </a:xfrm>
          <a:prstGeom prst="rect">
            <a:avLst/>
          </a:prstGeom>
          <a:noFill/>
        </p:spPr>
      </p:pic>
      <p:pic>
        <p:nvPicPr>
          <p:cNvPr id="23563" name="Picture 11" descr="C:\Users\Uzer\Pictures\detsad-55314-142156139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3789040"/>
            <a:ext cx="2088232" cy="2780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63508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Моя любимая кукла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3010" name="Picture 2" descr="C:\Users\Uzer\Pictures\p4_pic_20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2132856"/>
            <a:ext cx="4072795" cy="3096344"/>
          </a:xfrm>
          <a:prstGeom prst="rect">
            <a:avLst/>
          </a:prstGeom>
          <a:noFill/>
        </p:spPr>
      </p:pic>
      <p:pic>
        <p:nvPicPr>
          <p:cNvPr id="43011" name="Picture 3" descr="C:\Users\Uzer\Pictures\245858_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340768"/>
            <a:ext cx="3688782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404664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Куклы среди нас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Uzer\Pictures\103208942_8a5hCHX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3933056"/>
            <a:ext cx="3333750" cy="2381250"/>
          </a:xfrm>
          <a:prstGeom prst="rect">
            <a:avLst/>
          </a:prstGeom>
          <a:noFill/>
        </p:spPr>
      </p:pic>
      <p:pic>
        <p:nvPicPr>
          <p:cNvPr id="44035" name="Picture 3" descr="C:\Users\Uzer\Pictures\4a9ac1a9ebdbd38861367d6bc1eec0e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1196752"/>
            <a:ext cx="3240360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44036" name="Picture 4" descr="C:\Users\Uzer\Pictures\P11800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1988840"/>
            <a:ext cx="4008107" cy="300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408712" cy="792088"/>
          </a:xfrm>
        </p:spPr>
        <p:txBody>
          <a:bodyPr/>
          <a:lstStyle/>
          <a:p>
            <a:r>
              <a:rPr lang="ru-RU" b="1" i="1" dirty="0" smtClean="0"/>
              <a:t>Игровые куклы </a:t>
            </a:r>
            <a:endParaRPr lang="ru-RU" dirty="0"/>
          </a:p>
        </p:txBody>
      </p:sp>
      <p:pic>
        <p:nvPicPr>
          <p:cNvPr id="45058" name="Picture 2" descr="C:\Users\Uzer\Pictures\detsad-55314-14215613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246604"/>
            <a:ext cx="2016224" cy="2326412"/>
          </a:xfrm>
          <a:prstGeom prst="rect">
            <a:avLst/>
          </a:prstGeom>
          <a:noFill/>
        </p:spPr>
      </p:pic>
      <p:pic>
        <p:nvPicPr>
          <p:cNvPr id="45059" name="Picture 3" descr="C:\Users\Uzer\Pictures\Ak3sDzbk8r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124744"/>
            <a:ext cx="3240498" cy="2430140"/>
          </a:xfrm>
          <a:prstGeom prst="rect">
            <a:avLst/>
          </a:prstGeom>
          <a:noFill/>
        </p:spPr>
      </p:pic>
      <p:pic>
        <p:nvPicPr>
          <p:cNvPr id="45060" name="Picture 4" descr="C:\Users\Uzer\Pictures\image_11245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3933056"/>
            <a:ext cx="3600400" cy="2402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203032" cy="5760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Игровые куклы  </a:t>
            </a: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5300" b="1" dirty="0"/>
          </a:p>
        </p:txBody>
      </p:sp>
      <p:pic>
        <p:nvPicPr>
          <p:cNvPr id="46082" name="Picture 2" descr="C:\Users\Uzer\Pictures\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268760"/>
            <a:ext cx="2356842" cy="2808312"/>
          </a:xfrm>
          <a:prstGeom prst="rect">
            <a:avLst/>
          </a:prstGeom>
          <a:noFill/>
        </p:spPr>
      </p:pic>
      <p:pic>
        <p:nvPicPr>
          <p:cNvPr id="46083" name="Picture 3" descr="C:\Users\Uzer\Pictures\otdarok-na-podarok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4077072"/>
            <a:ext cx="3049521" cy="2287141"/>
          </a:xfrm>
          <a:prstGeom prst="rect">
            <a:avLst/>
          </a:prstGeom>
          <a:noFill/>
        </p:spPr>
      </p:pic>
      <p:pic>
        <p:nvPicPr>
          <p:cNvPr id="46084" name="Picture 4" descr="C:\Users\Uzer\Pictures\5cb0122952cc231576be903a9d31d16c_1354273353_250_2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2" y="1268760"/>
            <a:ext cx="237626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608512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Обрядовые куклы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3429000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pic>
        <p:nvPicPr>
          <p:cNvPr id="1026" name="Picture 2" descr="C:\Users\Uzer\Pictures\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124744"/>
            <a:ext cx="1951672" cy="2304256"/>
          </a:xfrm>
          <a:prstGeom prst="rect">
            <a:avLst/>
          </a:prstGeom>
          <a:noFill/>
        </p:spPr>
      </p:pic>
      <p:pic>
        <p:nvPicPr>
          <p:cNvPr id="1027" name="Picture 3" descr="C:\Users\Uzer\Pictures\117196505_large_verbnica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39" y="3789040"/>
            <a:ext cx="2013765" cy="2406449"/>
          </a:xfrm>
          <a:prstGeom prst="rect">
            <a:avLst/>
          </a:prstGeom>
          <a:noFill/>
        </p:spPr>
      </p:pic>
      <p:pic>
        <p:nvPicPr>
          <p:cNvPr id="1028" name="Picture 4" descr="C:\Users\Uzer\Pictures\Maslyonk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700808"/>
            <a:ext cx="4290053" cy="3217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отчет мини музея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отчет мини музея</Template>
  <TotalTime>105</TotalTime>
  <Words>159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 отчет мини музея</vt:lpstr>
      <vt:lpstr>ГБОУ СОШ № 2044 ДО 2701 </vt:lpstr>
      <vt:lpstr>Слайд 2</vt:lpstr>
      <vt:lpstr>СЛАВЯНСКИЕ КУКЛЫ </vt:lpstr>
      <vt:lpstr>Славянские куклы </vt:lpstr>
      <vt:lpstr>Моя любимая кукла </vt:lpstr>
      <vt:lpstr>Слайд 6</vt:lpstr>
      <vt:lpstr>Игровые куклы </vt:lpstr>
      <vt:lpstr> Игровые куклы   </vt:lpstr>
      <vt:lpstr>Обрядовые куклы </vt:lpstr>
      <vt:lpstr>Обрядовые куклы </vt:lpstr>
      <vt:lpstr>Кукла оберег </vt:lpstr>
      <vt:lpstr>Слайд 12</vt:lpstr>
      <vt:lpstr>Технология изготовления куклы - кувадки </vt:lpstr>
      <vt:lpstr>Материалы </vt:lpstr>
      <vt:lpstr>Последоватеьность изготовления </vt:lpstr>
      <vt:lpstr>Слайд 16</vt:lpstr>
      <vt:lpstr>Давайте создавать и играть 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№ 23</dc:title>
  <dc:subject>М К</dc:subject>
  <dc:creator>Uzer</dc:creator>
  <cp:lastModifiedBy>Uzer</cp:lastModifiedBy>
  <cp:revision>22</cp:revision>
  <dcterms:created xsi:type="dcterms:W3CDTF">2015-04-19T12:51:21Z</dcterms:created>
  <dcterms:modified xsi:type="dcterms:W3CDTF">2015-04-22T17:10:07Z</dcterms:modified>
</cp:coreProperties>
</file>