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8" r:id="rId9"/>
    <p:sldId id="262" r:id="rId10"/>
    <p:sldId id="265" r:id="rId11"/>
    <p:sldId id="264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7" d="100"/>
          <a:sy n="77" d="100"/>
        </p:scale>
        <p:origin x="-1764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9666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152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078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5437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243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6076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9521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2552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255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48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0421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E2A07-9458-49DC-BC92-DC96F8865318}" type="datetimeFigureOut">
              <a:rPr lang="ru-RU" smtClean="0"/>
              <a:pPr/>
              <a:t>22.04.2015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02B656-311F-4952-91AB-3B27F3CA167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14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img_url=http://mdouckrnsk.rusedu.net/gallery/523/4706495.jpg&amp;iorient=&amp;icolor=&amp;site=&amp;text=%D0%BA%D0%B0%D1%80%D1%82%D0%B8%D0%BD%D0%BA%D0%B0%20%20%D0%9F%D0%94%D0%94%20%D0%B4%D0%BB%D1%8F%20%D0%B4%D0%B5%D1%82%D0%B5%D0%B9&amp;wp=&amp;pos=3&amp;isize=&amp;type=&amp;recent=&amp;rpt=simage&amp;itype=&amp;nojs=1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ages.yandex.ru/yandsearch?img_url=http://sch585.edusite.ru/images/p28_1225632394_3-350.jpg&amp;iorient=&amp;icolor=&amp;site=&amp;text=%D0%BA%D0%B0%D1%80%D1%82%D0%B8%D0%BD%D0%BA%D0%B0%20%20%D0%9F%D0%94%D0%94%20%D0%B4%D0%BB%D1%8F%20%D0%B4%D0%B5%D1%82%D0%B5%D0%B9&amp;wp=&amp;pos=23&amp;isize=&amp;type=&amp;recent=&amp;rpt=simage&amp;itype=&amp;nojs=1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text=%D0%BA%D0%B0%D1%80%D1%82%D0%B8%D0%BD%D0%BA%D0%B0%20%D0%BF%D1%80%D0%B5%D0%B4%D1%83%D0%BF%D1%80%D0%B5%D0%B6%D0%B4%D0%B0%D1%8E%D1%89%D0%B8%D0%B9%20%D0%B7%D0%BD%D0%B0%D0%BA&amp;noreask=1&amp;img_url=http://gai.org.ua/images/signs/1.32.png&amp;pos=1&amp;rpt=simage&amp;lr=76&amp;nojs=1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img_url=http://www.vizteh.ru/upload/information_system_18/1/0/7/item_107/small_information_items_107.jpg&amp;iorient=&amp;icolor=&amp;site=&amp;text=%D0%BA%D0%B0%D1%80%D1%82%D0%B8%D0%BD%D0%BA%D0%B0%20%D0%B7%D0%B0%D0%BF%D1%80%D0%B5%D1%89%D0%B0%D1%8E%D1%89%D0%B8%D0%B9%20%D0%B7%D0%BD%D0%B0%D0%BA%20%D0%B4%D0%BB%D1%8F%20%D0%BF%D0%B5%D1%88%D0%B5%D1%85%D0%BE%D0%B4%D0%BE%D0%B2&amp;wp=&amp;pos=2&amp;isize=&amp;type=&amp;recent=&amp;rpt=simage&amp;itype=&amp;nojs=1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img_url=http://dic.academic.ru/pictures/wiki/files/52/4.4_(Road_sign).gif&amp;iorient=&amp;icolor=&amp;site=&amp;text=%D0%BA%D0%B0%D1%80%D1%82%D0%B8%D0%BD%D0%BA%D0%B0%20%D0%B2%D0%B5%D0%BB%D0%BE%D1%81%D0%B8%D0%BF%D0%B5%D0%B4%D0%BD%D0%B0%D1%8F%20%D0%B4%D0%BE%D1%80%D0%BE%D0%B6%D0%BA%D0%B0&amp;wp=&amp;pos=6&amp;isize=&amp;type=&amp;recent=&amp;rpt=simage&amp;itype=&amp;nojs=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ru/yandsearch?img_url=http://blog.pravo.ru/uploads/images/00/00/31/2012/01/18/a8d19fac09.jpg&amp;iorient=&amp;icolor=&amp;site=&amp;text=%D0%BA%D0%B0%D1%80%D1%82%D0%B8%D0%BD%D0%BA%D0%B0%20%D0%B8%D0%BD%D1%84%D0%BE%D1%80%D0%BC%D0%B0%D1%86%D0%B8%D0%BE%D0%BD%D0%BD%D0%BE-%D1%83%D0%BA%D0%B0%D0%B7%D0%B0%D1%82%D0%B5%D0%BB%D1%8C%D0%BD%D1%8B%D0%B5%20%D0%B7%D0%BD%D0%B0%D0%BA%D0%B8&amp;wp=&amp;pos=1&amp;isize=&amp;type=&amp;recent=&amp;rpt=simage&amp;itype=&amp;nojs=1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img_url=http://i2.imgbb.ru/img7/4/d/1/4d1a9bf9588c728eefd2d4347146d36d.jpg&amp;iorient=&amp;icolor=&amp;site=&amp;text=%D0%BA%D0%B0%D1%80%D1%82%D0%B8%D0%BD%D0%BA%D0%B0%20%D0%B7%D0%BD%D0%B0%D0%BA%D0%B8%20%D1%81%D0%B5%D1%80%D0%B2%D0%B8%D1%81%D0%B0&amp;wp=&amp;pos=3&amp;isize=&amp;type=&amp;recent=&amp;rpt=simage&amp;itype=&amp;nojs=1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img_url=http://www.vsluh.ru/system/post_images/large/253/253119/electrotravma.jpg?1346044719&amp;iorient=&amp;icolor=&amp;site=&amp;text=%D0%BA%D0%B0%D1%80%D1%82%D0%B8%D0%BD%D0%BA%D0%B0%20%D0%B7%D0%BD%D0%B0%D0%BA%D0%B8%20%D0%BF%D1%80%D0%B8%D0%BE%D1%80%D0%B8%D1%82%D0%B5%D1%82%D0%B0%20%D0%B4%D0%BB%D1%8F%20%D0%BF%D0%B5%D1%88%D0%B5%D1%85%D0%BE%D0%B4%D0%BE%D0%B2&amp;wp=&amp;pos=18&amp;isize=&amp;type=&amp;recent=&amp;rpt=simage&amp;itype=&amp;nojs=1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7"/>
            <a:ext cx="8496944" cy="936104"/>
          </a:xfrm>
        </p:spPr>
        <p:txBody>
          <a:bodyPr>
            <a:normAutofit/>
          </a:bodyPr>
          <a:lstStyle/>
          <a:p>
            <a: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№3 </a:t>
            </a:r>
            <a: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</a:t>
            </a:r>
            <a: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1050" cap="all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П. Хор района имени Лазо Хабаровского кра</a:t>
            </a:r>
            <a:r>
              <a:rPr lang="ru-RU" sz="1050" cap="all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7776864" cy="5112568"/>
          </a:xfrm>
        </p:spPr>
        <p:txBody>
          <a:bodyPr/>
          <a:lstStyle/>
          <a:p>
            <a:r>
              <a:rPr lang="ru-RU" sz="2400" b="1" cap="all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 если не знаешь</a:t>
            </a:r>
          </a:p>
          <a:p>
            <a:r>
              <a:rPr lang="ru-RU" sz="2400" b="1" cap="all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Ты правил движения,  </a:t>
            </a:r>
          </a:p>
          <a:p>
            <a:r>
              <a:rPr lang="ru-RU" sz="2400" b="1" cap="all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Недолго попасть и в беду</a:t>
            </a:r>
            <a:r>
              <a:rPr lang="ru-RU" sz="2400" cap="all" dirty="0" smtClean="0">
                <a:solidFill>
                  <a:srgbClr val="FFFF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1029" name="Picture 5" descr="http://im7-tub-ru.yandex.net/i?id=82255657-4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996951"/>
            <a:ext cx="3929090" cy="278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405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9"/>
            <a:ext cx="7743852" cy="5715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Проверка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8858312" cy="535785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1.Как называется та часть улицы, по которой идут пешеходы?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 ) мостовая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Б) тротуар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Что такое светофор?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А) дорожный знак, запрещающий движение транспорту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Б) прибор для регулировки движения машин и пешеходов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3.На какой сигнал светофора можно переходить улицу?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А) на красный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Б) на зеленый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4.В каком месте можно переходить улицу?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А) в любом месте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Б) там , где нет транспорта</a:t>
            </a:r>
            <a:b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В) по пешеходному переходу 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5301208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  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76672"/>
            <a:ext cx="8424936" cy="60486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52736"/>
            <a:ext cx="3960440" cy="1440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улице надо ходить по тротуару или пешеходному переходу, придерживаясь правой стороны, чтобы не мешать другим;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3338" y="3140968"/>
            <a:ext cx="3964645" cy="1440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встрече товарища нельзя останавливаться для разговора на середине тротуара, надо отойти в сторону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052736"/>
            <a:ext cx="3722712" cy="1440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Нельзя играть на проезжей части улицы (дороги), это не место для игр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140968"/>
            <a:ext cx="3722712" cy="1440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Нельзя толкаться, из-за этого другие могут сойти на проезжую часть улицы и подвергнуть свою жизнь опасности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22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3-tub-ru.yandex.net/i?id=350839547-2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3"/>
            <a:ext cx="7272808" cy="542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712968" cy="6480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Ничего на свете лучше нету,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бродить друзьям по белу свету.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 кто знает правила дороги,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грозят ни травмы, ни тревоги – 2 раза.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виды транспорта ты знаешь,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 под них ты реже попадаешь.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Обойдешь автобус ты как надо,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не встретишь никакой преграды.</a:t>
            </a:r>
          </a:p>
          <a:p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37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424936" cy="626469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 истории дорожного движения </a:t>
            </a:r>
          </a:p>
          <a:p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68960"/>
            <a:ext cx="14478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8063" y="1772816"/>
            <a:ext cx="361000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5974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20688"/>
            <a:ext cx="8352928" cy="5904656"/>
          </a:xfrm>
        </p:spPr>
        <p:txBody>
          <a:bodyPr/>
          <a:lstStyle/>
          <a:p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Предупреждающие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3-tub-ru.yandex.net/i?id=486918802-03-72&amp;n=21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0848"/>
            <a:ext cx="2592288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21087" y="1844824"/>
            <a:ext cx="4104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Осторожно , дети!</a:t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ребятам добрый друг,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их охраняю: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Школа рядом- всех вокруг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предупреждаю! 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75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24936" cy="5616624"/>
          </a:xfrm>
        </p:spPr>
        <p:txBody>
          <a:bodyPr/>
          <a:lstStyle/>
          <a:p>
            <a:r>
              <a:rPr lang="ru-RU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Запрещающие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7-tub-ru.yandex.net/i?id=93093306-30-72&amp;n=21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04947"/>
            <a:ext cx="2808312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544276"/>
            <a:ext cx="5040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Движение пешеходов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запрещено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Знак в кругу с обводом красным,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Это значит тут опасно.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Тут. поймите, запрещение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Пешеходного движения! </a:t>
            </a:r>
            <a:br>
              <a:rPr lang="ru-RU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62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48680"/>
            <a:ext cx="8064896" cy="6048672"/>
          </a:xfrm>
        </p:spPr>
        <p:txBody>
          <a:bodyPr/>
          <a:lstStyle/>
          <a:p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Предписывающие     </a:t>
            </a:r>
          </a:p>
          <a:p>
            <a:endParaRPr lang="ru-RU" b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Велосипедная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дорожка </a:t>
            </a:r>
          </a:p>
          <a:p>
            <a:pPr algn="l"/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Синий цвет, форма круг,</a:t>
            </a:r>
            <a:b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Значит, мчи скорее, друг</a:t>
            </a:r>
            <a:b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Синий цвет от красного</a:t>
            </a:r>
            <a:b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Отличить несложно-</a:t>
            </a:r>
            <a:b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 велосипеде здесь кататься можно</a:t>
            </a:r>
          </a:p>
        </p:txBody>
      </p:sp>
      <p:pic>
        <p:nvPicPr>
          <p:cNvPr id="4" name="Рисунок 3" descr="http://im3-tub-ru.yandex.net/i?id=4165023-26-72&amp;n=21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12776"/>
            <a:ext cx="1800200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573016"/>
            <a:ext cx="1716782" cy="171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45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848872" cy="5616624"/>
          </a:xfrm>
        </p:spPr>
        <p:txBody>
          <a:bodyPr/>
          <a:lstStyle/>
          <a:p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Информационно-указательные  </a:t>
            </a:r>
          </a:p>
          <a:p>
            <a:endParaRPr lang="ru-RU" b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8-tub-ru.yandex.net/i?id=43078013-38-72&amp;n=21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20888"/>
            <a:ext cx="1656184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1409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692696"/>
            <a:ext cx="7704856" cy="5688632"/>
          </a:xfrm>
        </p:spPr>
        <p:txBody>
          <a:bodyPr/>
          <a:lstStyle/>
          <a:p>
            <a:pPr lvl="1"/>
            <a:r>
              <a:rPr lang="ru-RU" b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Знаки </a:t>
            </a:r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сервиса </a:t>
            </a:r>
          </a:p>
          <a:p>
            <a:pPr lvl="1"/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3-tub-ru.yandex.net/i?id=366053060-13-72&amp;n=21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1656184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2373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04664"/>
            <a:ext cx="7704856" cy="5688632"/>
          </a:xfrm>
        </p:spPr>
        <p:txBody>
          <a:bodyPr/>
          <a:lstStyle/>
          <a:p>
            <a:r>
              <a:rPr lang="ru-RU" b="1" cap="al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Светофор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628800"/>
            <a:ext cx="25922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6832"/>
            <a:ext cx="1944216" cy="2514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7672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32656"/>
            <a:ext cx="8064896" cy="612068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Знаки приоритета  </a:t>
            </a:r>
          </a:p>
          <a:p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8-tub-ru.yandex.net/i?id=369751964-66-72&amp;n=21">
            <a:hlinkClick r:id="rId2" tgtFrame="_blank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16832"/>
            <a:ext cx="1872207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6811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179</Words>
  <Application>Microsoft Office PowerPoint</Application>
  <PresentationFormat>Экран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Муниципальное бюджетное общеобразовательное учреждение  средняя общеобразовательная школа №3                                                                                                                                          Р. П. Хор района имени Лазо Хабаровского краЯ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Проверка </vt:lpstr>
      <vt:lpstr>Слайд 11</vt:lpstr>
      <vt:lpstr>Слайд 12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средняя общеобразовательная школа №3 р . П. Хор района имени Лазо Хабаровского краЯ</dc:title>
  <dc:creator>SPA</dc:creator>
  <cp:lastModifiedBy>skool18</cp:lastModifiedBy>
  <cp:revision>12</cp:revision>
  <dcterms:created xsi:type="dcterms:W3CDTF">2013-02-05T09:38:38Z</dcterms:created>
  <dcterms:modified xsi:type="dcterms:W3CDTF">2015-04-22T01:02:39Z</dcterms:modified>
</cp:coreProperties>
</file>