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6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081CE-54BE-451B-B81A-63B92BB488A4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2593F-26C6-408C-B174-6D40397B9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50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0FF1-43DB-47D7-B488-50DBEA22B7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83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551B-03D2-4A72-8270-8E36BAF8ED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52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19A4-8BFD-4B8B-B135-CB3F6F6A7C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60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50E2-1981-4168-9C60-9FD121AC90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3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D8C-D69F-4BFC-8ABF-558CEDD78B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84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DB05-8BFA-4384-99E3-AED04BE534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96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8B69-E9CF-4B79-A381-2804A830BB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97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18C-4BC1-4F3C-938B-3442EBDBB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0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E19C-88C9-4CEE-A946-F97840FEE7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86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68D6-52E9-4150-BBFF-D1ECEE8FA6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67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FBD7-B6BE-404C-AED5-717DBAC015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96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530F-1F35-4764-805A-D0D70074AA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34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Буква «Б».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82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Молодец!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Picture 7" descr="2">
            <a:hlinkClick r:id="" action="ppaction://hlinkshowjump?jump=nextslide">
              <a:snd r:embed="rId2" name="applause.wav"/>
            </a:hlinkClick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315494"/>
            <a:ext cx="2690827" cy="269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0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Autofit/>
          </a:bodyPr>
          <a:lstStyle/>
          <a:p>
            <a:r>
              <a:rPr lang="ru-RU" sz="2400" dirty="0"/>
              <a:t>Кепка  вправо  и  живот – буква  «Б»  идёт  вперед.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35697" y="2049899"/>
            <a:ext cx="5688632" cy="349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4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/>
              <a:t>Клоуна слева зовут Бим, справа – Бом. Покажи, где Бим. </a:t>
            </a:r>
            <a:br>
              <a:rPr lang="ru-RU" sz="2400" dirty="0" smtClean="0"/>
            </a:br>
            <a:r>
              <a:rPr lang="ru-RU" sz="2400" dirty="0" smtClean="0"/>
              <a:t>Повтори </a:t>
            </a:r>
            <a:r>
              <a:rPr lang="ru-RU" sz="2400" dirty="0"/>
              <a:t>имя каждого клоуна, выделяя первый звук: какой звук слышишь - твёрдый </a:t>
            </a:r>
            <a:r>
              <a:rPr lang="ru-RU" sz="2400" dirty="0" smtClean="0"/>
              <a:t>«б» или мягкий «</a:t>
            </a:r>
            <a:r>
              <a:rPr lang="ru-RU" sz="2400" dirty="0" err="1" smtClean="0"/>
              <a:t>бь</a:t>
            </a:r>
            <a:r>
              <a:rPr lang="ru-RU" sz="2400" dirty="0" smtClean="0"/>
              <a:t>»?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2980970" cy="298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2365920" cy="34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61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Клоуны написали </a:t>
            </a:r>
            <a:r>
              <a:rPr lang="ru-RU" sz="2400" dirty="0" smtClean="0"/>
              <a:t>буквы </a:t>
            </a:r>
            <a:r>
              <a:rPr lang="ru-RU" sz="2400" dirty="0"/>
              <a:t>«Б». Кто из них написал синюю букву,  а кто зеленую?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64088" y="3416349"/>
            <a:ext cx="2810500" cy="28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9807"/>
            <a:ext cx="23780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3531" y="1196752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41923"/>
            <a:ext cx="1470719" cy="212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195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9427E-6 L 0.43316 0.47192 " pathEditMode="relative" ptsTypes="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9034E-6 L -0.42535 0.3774 " pathEditMode="relative" ptsTypes="AA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Назови имя клоуна.  Покажи столько пальчиков, сколько звуков слышишь. Назови звуки по </a:t>
            </a:r>
            <a:r>
              <a:rPr lang="ru-RU" sz="2400" dirty="0" smtClean="0"/>
              <a:t>порядку: </a:t>
            </a:r>
            <a:r>
              <a:rPr lang="ru-RU" sz="2400" dirty="0" err="1" smtClean="0"/>
              <a:t>б,о,м</a:t>
            </a:r>
            <a:r>
              <a:rPr lang="ru-RU" sz="2400" dirty="0" smtClean="0"/>
              <a:t>. </a:t>
            </a:r>
            <a:r>
              <a:rPr lang="ru-RU" sz="2400" dirty="0" smtClean="0"/>
              <a:t>Выложи  это имя из звуковых карточек. </a:t>
            </a:r>
            <a:br>
              <a:rPr lang="ru-RU" sz="2400" dirty="0" smtClean="0"/>
            </a:br>
            <a:r>
              <a:rPr lang="ru-RU" sz="2400" dirty="0" smtClean="0"/>
              <a:t>Нарисуй  в тетради цветочек для клоуна и напиши  имя клоуна  цветными буквами. 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52120" y="2072550"/>
            <a:ext cx="2365453" cy="34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13186"/>
            <a:ext cx="1277268" cy="80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208" y="2072550"/>
            <a:ext cx="3156483" cy="3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59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/>
              <a:t>Назови имя клоуна.  Покажи столько пальчиков, сколько звуков слышишь. Назови звуки по </a:t>
            </a:r>
            <a:r>
              <a:rPr lang="ru-RU" sz="2000" dirty="0" smtClean="0"/>
              <a:t>порядку: </a:t>
            </a:r>
            <a:r>
              <a:rPr lang="ru-RU" sz="2000" dirty="0" err="1" smtClean="0"/>
              <a:t>бь</a:t>
            </a:r>
            <a:r>
              <a:rPr lang="ru-RU" sz="2000" dirty="0" smtClean="0"/>
              <a:t>, и, м. </a:t>
            </a:r>
            <a:r>
              <a:rPr lang="ru-RU" sz="2000" dirty="0"/>
              <a:t>Выложи  это имя из звуковых карточек. </a:t>
            </a:r>
            <a:br>
              <a:rPr lang="ru-RU" sz="2000" dirty="0"/>
            </a:br>
            <a:r>
              <a:rPr lang="ru-RU" sz="2000" dirty="0"/>
              <a:t>Нарисуй </a:t>
            </a:r>
            <a:r>
              <a:rPr lang="ru-RU" sz="2000" dirty="0" smtClean="0"/>
              <a:t>цветочек для клоуна и напиши </a:t>
            </a:r>
            <a:r>
              <a:rPr lang="ru-RU" sz="2000" dirty="0"/>
              <a:t>имя клоуна цветными буквами.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66198"/>
            <a:ext cx="2981202" cy="298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3004"/>
            <a:ext cx="1484138" cy="94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471" y="1694717"/>
            <a:ext cx="3955579" cy="412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33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Прочитай.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Б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70C0"/>
                </a:solidFill>
              </a:rPr>
              <a:t>Б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Татьяна\Downloads\95433331_21e6a3c4bed68f69b3d9cea24b15a52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20149"/>
            <a:ext cx="4143403" cy="4137851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0070C0"/>
                </a:solidFill>
              </a:rPr>
              <a:t>Б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Татьяна\Downloads\1339066705_poster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94283" y="1600200"/>
            <a:ext cx="4955434" cy="4525963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0070C0"/>
                </a:solidFill>
              </a:rPr>
              <a:t>-Б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0070C0"/>
                </a:solidFill>
              </a:rPr>
              <a:t>Б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4" name="Picture 2" descr="C:\Users\Татьяна\Downloads\baobab_sanlend.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862005" cy="4324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139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Буква «Б».</vt:lpstr>
      <vt:lpstr>Кепка  вправо  и  живот – буква  «Б»  идёт  вперед.  </vt:lpstr>
      <vt:lpstr>Клоуна слева зовут Бим, справа – Бом. Покажи, где Бим.  Повтори имя каждого клоуна, выделяя первый звук: какой звук слышишь - твёрдый «б» или мягкий «бь»?</vt:lpstr>
      <vt:lpstr>Клоуны написали буквы «Б». Кто из них написал синюю букву,  а кто зеленую? </vt:lpstr>
      <vt:lpstr>Назови имя клоуна.  Покажи столько пальчиков, сколько звуков слышишь. Назови звуки по порядку: б,о,м. Выложи  это имя из звуковых карточек.  Нарисуй  в тетради цветочек для клоуна и напиши  имя клоуна  цветными буквами. </vt:lpstr>
      <vt:lpstr>Назови имя клоуна.  Покажи столько пальчиков, сколько звуков слышишь. Назови звуки по порядку: бь, и, м. Выложи  это имя из звуковых карточек.  Нарисуй цветочек для клоуна и напиши имя клоуна цветными буквами.</vt:lpstr>
      <vt:lpstr>Прочитай. БАБА</vt:lpstr>
      <vt:lpstr>БОБЫ</vt:lpstr>
      <vt:lpstr>БА-О-БАБ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«Б».</dc:title>
  <dc:creator>Гусельки</dc:creator>
  <cp:lastModifiedBy>Татьяна</cp:lastModifiedBy>
  <cp:revision>7</cp:revision>
  <dcterms:created xsi:type="dcterms:W3CDTF">2015-04-17T05:00:26Z</dcterms:created>
  <dcterms:modified xsi:type="dcterms:W3CDTF">2015-04-18T16:03:50Z</dcterms:modified>
</cp:coreProperties>
</file>