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8" r:id="rId2"/>
    <p:sldId id="280" r:id="rId3"/>
    <p:sldId id="289" r:id="rId4"/>
    <p:sldId id="282" r:id="rId5"/>
    <p:sldId id="29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7" autoAdjust="0"/>
    <p:restoredTop sz="94660" autoAdjust="0"/>
  </p:normalViewPr>
  <p:slideViewPr>
    <p:cSldViewPr snapToGrid="0">
      <p:cViewPr>
        <p:scale>
          <a:sx n="66" d="100"/>
          <a:sy n="66" d="100"/>
        </p:scale>
        <p:origin x="-72" y="-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6CDD5-5E75-4FAF-B05F-717766988A34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0D505-D1B2-4DC6-A727-3BCED43EC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888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7A1F-5D0D-4EF5-AA1E-9F97FB306B08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67FE-03B7-4E7A-9013-6D3B417F8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674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7A1F-5D0D-4EF5-AA1E-9F97FB306B08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67FE-03B7-4E7A-9013-6D3B417F8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373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7A1F-5D0D-4EF5-AA1E-9F97FB306B08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67FE-03B7-4E7A-9013-6D3B417F8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611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7A1F-5D0D-4EF5-AA1E-9F97FB306B08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67FE-03B7-4E7A-9013-6D3B417F8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083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7A1F-5D0D-4EF5-AA1E-9F97FB306B08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67FE-03B7-4E7A-9013-6D3B417F8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055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7A1F-5D0D-4EF5-AA1E-9F97FB306B08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67FE-03B7-4E7A-9013-6D3B417F8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353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7A1F-5D0D-4EF5-AA1E-9F97FB306B08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67FE-03B7-4E7A-9013-6D3B417F8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215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7A1F-5D0D-4EF5-AA1E-9F97FB306B08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67FE-03B7-4E7A-9013-6D3B417F8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2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7A1F-5D0D-4EF5-AA1E-9F97FB306B08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67FE-03B7-4E7A-9013-6D3B417F8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723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7A1F-5D0D-4EF5-AA1E-9F97FB306B08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67FE-03B7-4E7A-9013-6D3B417F8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882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47A1F-5D0D-4EF5-AA1E-9F97FB306B08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467FE-03B7-4E7A-9013-6D3B417F8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303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47A1F-5D0D-4EF5-AA1E-9F97FB306B08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467FE-03B7-4E7A-9013-6D3B417F8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386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261257"/>
            <a:ext cx="10947400" cy="16256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Тема урока: Ладожское озеро.</a:t>
            </a:r>
            <a:br>
              <a:rPr lang="ru-RU" sz="3100" b="1" dirty="0" smtClean="0"/>
            </a:br>
            <a:r>
              <a:rPr lang="ru-RU" sz="3100" b="1" dirty="0" smtClean="0"/>
              <a:t>ГБС(к)ОУ школа №499</a:t>
            </a:r>
            <a:br>
              <a:rPr lang="ru-RU" sz="3100" b="1" dirty="0" smtClean="0"/>
            </a:br>
            <a:r>
              <a:rPr lang="ru-RU" sz="3100" b="1" dirty="0" smtClean="0"/>
              <a:t>Учитель </a:t>
            </a:r>
            <a:r>
              <a:rPr lang="ru-RU" sz="3100" b="1" dirty="0" err="1" smtClean="0"/>
              <a:t>Емелева</a:t>
            </a:r>
            <a:r>
              <a:rPr lang="ru-RU" sz="3100" b="1" dirty="0" smtClean="0"/>
              <a:t> Т.И.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туризм Zdes про достопримечательности мира - Part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1611086"/>
            <a:ext cx="11567885" cy="5013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142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azelz.narod.ru/russia/szfo/szf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62" y="146185"/>
            <a:ext cx="7108065" cy="132200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Ладожское озеро – одно из красивейших озер России</a:t>
            </a:r>
            <a:endParaRPr lang="ru-RU" sz="40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27" y="365125"/>
            <a:ext cx="4821051" cy="6216845"/>
          </a:xfrm>
        </p:spPr>
      </p:pic>
      <p:pic>
        <p:nvPicPr>
          <p:cNvPr id="2050" name="Picture 2" descr="Ладожское озе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53" y="1712891"/>
            <a:ext cx="6467249" cy="4850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56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5579" cy="6858000"/>
          </a:xfrm>
        </p:spPr>
      </p:pic>
      <p:sp>
        <p:nvSpPr>
          <p:cNvPr id="3" name="TextBox 2"/>
          <p:cNvSpPr txBox="1"/>
          <p:nvPr/>
        </p:nvSpPr>
        <p:spPr>
          <a:xfrm>
            <a:off x="1030514" y="1378856"/>
            <a:ext cx="1698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Балтийское море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40000" y="2496457"/>
            <a:ext cx="123371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8900000"/>
              </a:camera>
              <a:lightRig rig="threePt" dir="t"/>
            </a:scene3d>
          </a:bodyPr>
          <a:lstStyle/>
          <a:p>
            <a:r>
              <a:rPr lang="ru-RU" b="1" dirty="0" smtClean="0"/>
              <a:t>Финский залив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6229" y="1871436"/>
            <a:ext cx="2206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Ладожское озеро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96851" y="3348184"/>
            <a:ext cx="148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р. Нева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7475" y="1140006"/>
            <a:ext cx="1528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Онежское озеро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477829" y="2728686"/>
            <a:ext cx="1219200" cy="461665"/>
          </a:xfrm>
          <a:prstGeom prst="rect">
            <a:avLst/>
          </a:prstGeom>
          <a:noFill/>
          <a:scene3d>
            <a:camera prst="orthographicFront">
              <a:rot lat="0" lon="0" rev="21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р</a:t>
            </a:r>
            <a:r>
              <a:rPr lang="ru-RU" sz="2400" b="1" dirty="0" smtClean="0">
                <a:solidFill>
                  <a:schemeClr val="bg1"/>
                </a:solidFill>
              </a:rPr>
              <a:t> Свирь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6486" y="6150114"/>
            <a:ext cx="1235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Озеро Ильмень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60344" y="4528458"/>
            <a:ext cx="1422400" cy="461665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р.Волхов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388014" y="3200938"/>
            <a:ext cx="239844" cy="1499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685144" y="3265713"/>
            <a:ext cx="146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Санкт-Петербург</a:t>
            </a:r>
            <a:endParaRPr lang="ru-RU" sz="2000" b="1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5773879" y="3333670"/>
            <a:ext cx="814326" cy="11086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8737368" y="3100080"/>
            <a:ext cx="871918" cy="32903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6934480" y="3770365"/>
            <a:ext cx="805222" cy="30456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 flipV="1">
            <a:off x="359229" y="1"/>
            <a:ext cx="10515600" cy="5102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5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egaribolov.ru/images/siteimage/opisanie_vodoemov/enciklopediya_ozer/ladogskoe_ozero/ladogskoe_ozero_ka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773" y="0"/>
            <a:ext cx="1115815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99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31</Words>
  <Application>Microsoft Office PowerPoint</Application>
  <PresentationFormat>Произвольный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Тема урока: Ладожское озеро. ГБС(к)ОУ школа №499 Учитель Емелева Т.И. </vt:lpstr>
      <vt:lpstr>Слайд 2</vt:lpstr>
      <vt:lpstr>Ладожское озеро – одно из красивейших озер России</vt:lpstr>
      <vt:lpstr>Слайд 4</vt:lpstr>
      <vt:lpstr>Слайд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Ладожское озеро – жемчужина Северо-запада</dc:title>
  <dc:creator>Полина Емелева</dc:creator>
  <cp:lastModifiedBy>Учитель</cp:lastModifiedBy>
  <cp:revision>92</cp:revision>
  <dcterms:created xsi:type="dcterms:W3CDTF">2015-04-13T14:39:17Z</dcterms:created>
  <dcterms:modified xsi:type="dcterms:W3CDTF">2015-04-29T08:28:53Z</dcterms:modified>
</cp:coreProperties>
</file>