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89A218-1BD9-44B7-AD25-60C2204205A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1%80%D0%B8%D0%B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30836" y="2976185"/>
            <a:ext cx="4615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Путешествие по Франции</a:t>
            </a:r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francuzskiy-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9625" y="1552427"/>
            <a:ext cx="2293032" cy="15225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8449" y="4923692"/>
            <a:ext cx="3754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Екатерина Николаевна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Решотинская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ОШ»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Нижняя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Пойма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33046"/>
            <a:ext cx="58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Презентационное сопровождение к уроку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окружающего мира в 3 классе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363" y="56833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248" y="745587"/>
            <a:ext cx="6288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 smtClean="0"/>
          </a:p>
          <a:p>
            <a:endParaRPr lang="ru-RU" sz="2300" dirty="0" smtClean="0"/>
          </a:p>
        </p:txBody>
      </p:sp>
      <p:pic>
        <p:nvPicPr>
          <p:cNvPr id="10" name="Рисунок 9" descr="14915374-Музей-Версаля-во-Франц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371" y="412652"/>
            <a:ext cx="6515100" cy="434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9994" y="4839287"/>
            <a:ext cx="63930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Версаль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- одно из самых замечательных мест </a:t>
            </a:r>
          </a:p>
          <a:p>
            <a:r>
              <a:rPr lang="ru-RU" sz="2000" dirty="0" smtClean="0"/>
              <a:t>Франции. Ранее - резиденция французского </a:t>
            </a:r>
          </a:p>
          <a:p>
            <a:r>
              <a:rPr lang="ru-RU" sz="2000" dirty="0" smtClean="0"/>
              <a:t>короля, сейчас – музей.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363" y="56833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789" y="759654"/>
            <a:ext cx="6288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 smtClean="0"/>
          </a:p>
          <a:p>
            <a:endParaRPr lang="ru-RU" sz="2300" dirty="0" smtClean="0"/>
          </a:p>
        </p:txBody>
      </p:sp>
      <p:pic>
        <p:nvPicPr>
          <p:cNvPr id="7" name="Рисунок 6" descr="Ejfeleva-bashny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994" y="407961"/>
            <a:ext cx="6555545" cy="5198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1858" y="5852160"/>
            <a:ext cx="659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Эйфелева башня </a:t>
            </a:r>
            <a:r>
              <a:rPr lang="ru-RU" sz="2400" b="1" i="1" dirty="0" smtClean="0"/>
              <a:t>– символ Парижа.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363" y="56833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789" y="759654"/>
            <a:ext cx="6288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 smtClean="0"/>
          </a:p>
          <a:p>
            <a:endParaRPr lang="ru-RU" sz="23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704904" y="2967335"/>
            <a:ext cx="6580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7" name="Picture 2" descr="C:\Users\SMERSH\Desktop\ДЛЯ ЗАИ\b8c8e2286e3a841a29663b7bf570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92" y="422028"/>
            <a:ext cx="6583682" cy="493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843" y="801859"/>
            <a:ext cx="59442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Расположена в Западной</a:t>
            </a:r>
          </a:p>
          <a:p>
            <a:r>
              <a:rPr lang="ru-RU" sz="3200" dirty="0" smtClean="0"/>
              <a:t>части Европы.</a:t>
            </a:r>
          </a:p>
          <a:p>
            <a:r>
              <a:rPr lang="ru-RU" sz="3200" dirty="0" smtClean="0"/>
              <a:t>Столица Франции–</a:t>
            </a:r>
            <a:r>
              <a:rPr lang="ru-RU" sz="3200" dirty="0" smtClean="0">
                <a:solidFill>
                  <a:schemeClr val="accent2"/>
                </a:solidFill>
              </a:rPr>
              <a:t>Париж.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Стоит на реке Сена.</a:t>
            </a:r>
            <a:endParaRPr lang="ru-RU" sz="3200" dirty="0"/>
          </a:p>
        </p:txBody>
      </p:sp>
      <p:pic>
        <p:nvPicPr>
          <p:cNvPr id="6" name="Рисунок 5" descr="1272270532_sena-v-pariz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267" y="3119510"/>
            <a:ext cx="4614204" cy="33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04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923" y="374553"/>
            <a:ext cx="6650615" cy="4858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363" y="5683348"/>
            <a:ext cx="4525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Река Сена. Париж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386" y="610581"/>
            <a:ext cx="6583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Грандиозный собор-собор Парижской Богоматери. Католический храм в центре </a:t>
            </a:r>
            <a:r>
              <a:rPr lang="ru-RU" sz="2800" dirty="0" smtClean="0">
                <a:solidFill>
                  <a:schemeClr val="accent1"/>
                </a:solidFill>
                <a:hlinkClick r:id="rId3" tooltip="Париж"/>
              </a:rPr>
              <a:t>Парижа</a:t>
            </a:r>
            <a:r>
              <a:rPr lang="ru-RU" sz="2800" dirty="0" smtClean="0"/>
              <a:t>, один из символов французской столицы.  </a:t>
            </a:r>
            <a:endParaRPr lang="ru-RU" sz="2800" dirty="0"/>
          </a:p>
        </p:txBody>
      </p:sp>
      <p:pic>
        <p:nvPicPr>
          <p:cNvPr id="8" name="Рисунок 7" descr="135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530" y="2827606"/>
            <a:ext cx="4764005" cy="34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363" y="56833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louvr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55" y="396385"/>
            <a:ext cx="6611817" cy="4315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117" y="4923693"/>
            <a:ext cx="6865030" cy="153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7030A0"/>
                </a:solidFill>
              </a:rPr>
              <a:t>  Лувр</a:t>
            </a:r>
            <a:r>
              <a:rPr lang="ru-RU" sz="2300" dirty="0" smtClean="0"/>
              <a:t> – один из крупнейших музеев мира.   Здесь огромное количество картин и скульптур. Самая известная картина «Джоконда»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6" name="Рисунок 5" descr="mona-lisa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134" y="535378"/>
            <a:ext cx="2971800" cy="3705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39" y="4487594"/>
            <a:ext cx="666808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Самая известная картина «Джоконда»</a:t>
            </a:r>
          </a:p>
          <a:p>
            <a:r>
              <a:rPr lang="ru-RU" sz="2300" dirty="0" smtClean="0"/>
              <a:t>Итальянского художника Леонардо да Винчи.</a:t>
            </a:r>
            <a:endParaRPr lang="ru-RU" sz="2300" dirty="0"/>
          </a:p>
        </p:txBody>
      </p:sp>
      <p:pic>
        <p:nvPicPr>
          <p:cNvPr id="11" name="Рисунок 10" descr="mona-liza-djokon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2695" y="681259"/>
            <a:ext cx="2601275" cy="34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363" y="56833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248" y="745587"/>
            <a:ext cx="62882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B0F0"/>
                </a:solidFill>
              </a:rPr>
              <a:t>Мост Александра </a:t>
            </a:r>
            <a:r>
              <a:rPr lang="en-US" sz="2300" dirty="0" smtClean="0">
                <a:solidFill>
                  <a:srgbClr val="00B0F0"/>
                </a:solidFill>
              </a:rPr>
              <a:t>III</a:t>
            </a:r>
            <a:r>
              <a:rPr lang="en-US" sz="2300" dirty="0" smtClean="0"/>
              <a:t> - </a:t>
            </a:r>
            <a:r>
              <a:rPr lang="ru-RU" sz="2300" dirty="0" smtClean="0"/>
              <a:t>красивый мост, </a:t>
            </a:r>
          </a:p>
          <a:p>
            <a:r>
              <a:rPr lang="ru-RU" sz="2300" dirty="0" smtClean="0"/>
              <a:t>по краям которого на высоких колоннах золотые крылатые кони.</a:t>
            </a:r>
          </a:p>
          <a:p>
            <a:endParaRPr lang="ru-RU" sz="2300" dirty="0" smtClean="0"/>
          </a:p>
          <a:p>
            <a:endParaRPr lang="ru-RU" sz="2300" dirty="0" smtClean="0"/>
          </a:p>
        </p:txBody>
      </p:sp>
      <p:pic>
        <p:nvPicPr>
          <p:cNvPr id="10" name="Рисунок 9" descr="Мост-Александра-III-в-Париж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927" y="2351212"/>
            <a:ext cx="6555543" cy="41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363" y="56833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248" y="745587"/>
            <a:ext cx="6288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 smtClean="0"/>
          </a:p>
          <a:p>
            <a:endParaRPr lang="ru-RU" sz="23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86264" y="900332"/>
            <a:ext cx="6298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Замечательная страна – сказка – </a:t>
            </a:r>
          </a:p>
          <a:p>
            <a:r>
              <a:rPr lang="ru-RU" sz="2400" dirty="0" smtClean="0"/>
              <a:t>европейский Диснейленд.</a:t>
            </a:r>
          </a:p>
          <a:p>
            <a:r>
              <a:rPr lang="ru-RU" sz="2400" dirty="0" smtClean="0"/>
              <a:t>Это парк развлечений, аттракционов.</a:t>
            </a:r>
            <a:endParaRPr lang="ru-RU" sz="2400" dirty="0"/>
          </a:p>
        </p:txBody>
      </p:sp>
      <p:pic>
        <p:nvPicPr>
          <p:cNvPr id="9" name="Рисунок 8" descr="34b78eb1-b8cc-48f8-c37f-8cb4e2398f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703" y="2512722"/>
            <a:ext cx="5816112" cy="39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178</TotalTime>
  <Words>145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Екатерина</cp:lastModifiedBy>
  <cp:revision>36</cp:revision>
  <dcterms:created xsi:type="dcterms:W3CDTF">2013-11-19T05:52:05Z</dcterms:created>
  <dcterms:modified xsi:type="dcterms:W3CDTF">2015-04-27T14:35:44Z</dcterms:modified>
</cp:coreProperties>
</file>