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4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4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520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9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56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8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7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9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4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99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9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0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7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1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2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A7489-286F-49F3-98CB-336B7E7ABDAC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CF2435-B7F0-4E02-9A70-D366D8782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0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Китай, особенности социальной политики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313" y="2133600"/>
            <a:ext cx="6045200" cy="3778250"/>
          </a:xfrm>
        </p:spPr>
      </p:pic>
    </p:spTree>
    <p:extLst>
      <p:ext uri="{BB962C8B-B14F-4D97-AF65-F5344CB8AC3E}">
        <p14:creationId xmlns:p14="http://schemas.microsoft.com/office/powerpoint/2010/main" val="14031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37" y="184888"/>
            <a:ext cx="9853683" cy="5792831"/>
          </a:xfrm>
        </p:spPr>
      </p:pic>
    </p:spTree>
    <p:extLst>
      <p:ext uri="{BB962C8B-B14F-4D97-AF65-F5344CB8AC3E}">
        <p14:creationId xmlns:p14="http://schemas.microsoft.com/office/powerpoint/2010/main" val="1178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7218" y="457200"/>
            <a:ext cx="3932237" cy="77109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культуре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 flipV="1">
            <a:off x="5915470" y="1337479"/>
            <a:ext cx="5382660" cy="398514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0040" y="1228299"/>
            <a:ext cx="4343400" cy="464068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культура формировалась тысячелетиями практически в изоляции. После 1949 года культура значительно обогатилась коммунистическим влиянием. С 1966 по 1976 года в стране проходила Культурная революция, в ходе которой традиционная китайская культура запрещалась и уничтожалась. С 1980-хх годов китайское правительство отказалось от этой политики, и приступило к возрождению традиционной культуры. Современная китайская культура является смешением традиционной культуры, коммунистических идей и пост-модернистского влияния, связанного с процессами глобализации.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4394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723" y="291389"/>
            <a:ext cx="3932237" cy="648269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75" b="17575"/>
          <a:stretch>
            <a:fillRect/>
          </a:stretch>
        </p:blipFill>
        <p:spPr>
          <a:xfrm>
            <a:off x="5568287" y="939658"/>
            <a:ext cx="6372676" cy="34829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4605669" cy="4881563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Китае существует множество праздников и фестивалей, как традиционных, так и современных. Главным праздником в Китае является Новый год по традиционному лунному календарю. Он наступает от 21 января до 21 февраля, в зависимости от фаз луны. Китайский новый год официально отмечают три дня, фактически - две недели и больше. Важный государственный праздник - день образования КНР, 1 октября, его также отмечают три дня. </a:t>
            </a:r>
          </a:p>
        </p:txBody>
      </p:sp>
    </p:spTree>
    <p:extLst>
      <p:ext uri="{BB962C8B-B14F-4D97-AF65-F5344CB8AC3E}">
        <p14:creationId xmlns:p14="http://schemas.microsoft.com/office/powerpoint/2010/main" val="224416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077" y="136478"/>
            <a:ext cx="3932237" cy="832513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>
          <a:xfrm>
            <a:off x="1306513" y="755650"/>
            <a:ext cx="6172200" cy="48736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9078" y="755413"/>
            <a:ext cx="3932237" cy="5331939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обеспечение сохраняет доминирующее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Китае, являясь, кроме прочего, и культурным наследием китайской нации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числу важнейших ее компонентов можно отнести: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—приоритетную роль традиционно-семейного фактора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оказании социальной поддержки;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—особое значение государственных и коллективных форм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нуждающимся;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—усиление влияния страховых механизмов социальной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вспомогательную роль благотворительной помощи и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услуг в социальной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356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Пенсионная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dirty="0" smtClean="0"/>
              <a:t> Китая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064525"/>
            <a:ext cx="5157787" cy="1787857"/>
          </a:xfrm>
        </p:spPr>
        <p:txBody>
          <a:bodyPr/>
          <a:lstStyle/>
          <a:p>
            <a:pPr algn="just"/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границы пенсионного возраста в Китае не изменились и составляют уже многие десятилетия 60 лет для мужчин, 55 лет для женщин(на вредных и тяжелых работах — 55 лет и 45 лет).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127" y="3482359"/>
            <a:ext cx="2233334" cy="33528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900752"/>
            <a:ext cx="5183188" cy="30570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еще в конце 90-х гг. Госсоветом КНР было принято решение, в соответствии с которым лицам, занятым в науке, образовании, финансах, литературе и искусстве, предписывалось выходить на пенсию в 65 лет. В отдельных случаях, с согласия провинциальных органов власти, пожилой человек мог занимать должность до 70 лет, а по решению Госсовета страны и до 75 лет.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232" y="4070396"/>
            <a:ext cx="2381250" cy="2590800"/>
          </a:xfrm>
        </p:spPr>
      </p:pic>
    </p:spTree>
    <p:extLst>
      <p:ext uri="{BB962C8B-B14F-4D97-AF65-F5344CB8AC3E}">
        <p14:creationId xmlns:p14="http://schemas.microsoft.com/office/powerpoint/2010/main" val="309514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00252"/>
            <a:ext cx="8590815" cy="69603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бедных слоев населения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95" b="23395"/>
          <a:stretch>
            <a:fillRect/>
          </a:stretch>
        </p:blipFill>
        <p:spPr>
          <a:xfrm>
            <a:off x="6250675" y="2027037"/>
            <a:ext cx="5540540" cy="38549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446663"/>
            <a:ext cx="5124284" cy="4817659"/>
          </a:xfrm>
        </p:spPr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помощь оказывается в Китае беднякам и их семьям для обеспечения минимальных жизненных потребностей. Точкой отсчета для ее получения является прожиточный минимум. Он устанавливается дифференцированно, по отдельным городам и корректируется во времени. Например, в Пекине в конце 90-х гг. XX в. прожиточный минимум был равен 250 юаней</a:t>
            </a:r>
            <a:r>
              <a:rPr lang="ru-R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 американский доллар примерно равен 8 юаней). А это значило, что семьи, у которых среднемесячный доход на одного члена не достигал данной величины, считались бедными и могли рассчитывать на получение социальной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133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инвалидов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430" y="1241946"/>
            <a:ext cx="4582224" cy="4798539"/>
          </a:xfrm>
        </p:spPr>
      </p:pic>
      <p:sp>
        <p:nvSpPr>
          <p:cNvPr id="5" name="Прямоугольник 4"/>
          <p:cNvSpPr/>
          <p:nvPr/>
        </p:nvSpPr>
        <p:spPr>
          <a:xfrm>
            <a:off x="675576" y="1690688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делают государственные органы в Китае по трудоустройству инвалидов, которых насчитывается более 60 млн человек. Благодаря широкомасштабной государственной поддержке здесь работают восемь инвалидов из десяти. Для сравнения — в России в начале 2000-х гг. был трудоустроен лишь один из десяти инвалидов, в США — каждый третий, в Великобритании — каждый четвертый инвалид. Следовательно, Китаю в решении данной проблемы удалось обойти даже ведущие индустриально развитые страны Запада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7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2554"/>
            <a:ext cx="9144000" cy="77467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итоги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05719"/>
            <a:ext cx="9144000" cy="385208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реформ народу этой великой страны удалось добиться зримых и общепризнанных успехов. Если до образования КНР в 1949 г. средняя продолжительность жизни составляла всего 35 лет, то сейчас она приблизилась к 70 годам для мужчин и 74 годам для женщин. В 90-е гг. китайским властям удалось снять остроту проблемы сельской бедности. Реализация в 1993—2000 гг. специальной программы позволила сократить численность крестьян, находящихся за официальной чертой бедности с 80 до 30 млн человек. Сейчас реализуется новая аналогичная программа, рассчитанная на период до 2010 г. Она нацелена на значительное увеличение помощи со стороны государства не только сельским беднякам, но и малоимущим жителям городов.</a:t>
            </a:r>
          </a:p>
        </p:txBody>
      </p:sp>
    </p:spTree>
    <p:extLst>
      <p:ext uri="{BB962C8B-B14F-4D97-AF65-F5344CB8AC3E}">
        <p14:creationId xmlns:p14="http://schemas.microsoft.com/office/powerpoint/2010/main" val="237994855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551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Китай, особенности социальной политики</vt:lpstr>
      <vt:lpstr>Презентация PowerPoint</vt:lpstr>
      <vt:lpstr>О культуре</vt:lpstr>
      <vt:lpstr>Праздники</vt:lpstr>
      <vt:lpstr>Социальная политика </vt:lpstr>
      <vt:lpstr>Пенсионная политики Китая</vt:lpstr>
      <vt:lpstr>Поддержка бедных слоев населения</vt:lpstr>
      <vt:lpstr>Поддержка инвалидов</vt:lpstr>
      <vt:lpstr>Подводя итоги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Китай, особенности семейной политики</dc:title>
  <dc:creator>Ксюня</dc:creator>
  <cp:lastModifiedBy>Ксюня</cp:lastModifiedBy>
  <cp:revision>5</cp:revision>
  <dcterms:created xsi:type="dcterms:W3CDTF">2015-03-22T07:45:59Z</dcterms:created>
  <dcterms:modified xsi:type="dcterms:W3CDTF">2015-03-22T08:27:21Z</dcterms:modified>
</cp:coreProperties>
</file>