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Памятник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РОДИНА-МАТЬ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7920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Выполнил: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Красноперов Кирилл 2 «а» класс МБОУ СОШ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064896" cy="382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2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       Скульптура-памятник </a:t>
            </a:r>
            <a:r>
              <a:rPr lang="ru-RU" sz="2200" dirty="0"/>
              <a:t>«Родина-Мать</a:t>
            </a:r>
            <a:r>
              <a:rPr lang="ru-RU" sz="2200" dirty="0" smtClean="0"/>
              <a:t>», </a:t>
            </a:r>
            <a:r>
              <a:rPr lang="ru-RU" sz="2200" dirty="0"/>
              <a:t>или как ее </a:t>
            </a:r>
            <a:r>
              <a:rPr lang="ru-RU" sz="2200" dirty="0" smtClean="0"/>
              <a:t>ещё </a:t>
            </a:r>
            <a:r>
              <a:rPr lang="ru-RU" sz="2200" dirty="0"/>
              <a:t>называют </a:t>
            </a:r>
            <a:r>
              <a:rPr lang="ru-RU" sz="2200" dirty="0" smtClean="0"/>
              <a:t>«</a:t>
            </a:r>
            <a:r>
              <a:rPr lang="ru-RU" sz="2200" dirty="0"/>
              <a:t>Родина-мать зовёт</a:t>
            </a:r>
            <a:r>
              <a:rPr lang="ru-RU" sz="2200" dirty="0" smtClean="0"/>
              <a:t>!», находится </a:t>
            </a:r>
            <a:r>
              <a:rPr lang="ru-RU" sz="2200" dirty="0"/>
              <a:t>на Мамаевом кургане в Волгограде. Построена в честь героев Сталинградской битвы. Входит в список самых высоких статуй мира и занимает 11 место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  </a:t>
            </a:r>
            <a:r>
              <a:rPr lang="ru-RU" sz="2200" dirty="0"/>
              <a:t>Авторы проекта: скульптор Е. В. Вучетич и инженер Н. В. Никитин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1" y="2336001"/>
            <a:ext cx="2883658" cy="30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4450506"/>
          </a:xfrm>
        </p:spPr>
        <p:txBody>
          <a:bodyPr>
            <a:normAutofit/>
          </a:bodyPr>
          <a:lstStyle/>
          <a:p>
            <a:r>
              <a:rPr lang="ru-RU" sz="1800" dirty="0"/>
              <a:t>Работа представляет собой </a:t>
            </a:r>
            <a:r>
              <a:rPr lang="ru-RU" sz="1800" dirty="0" smtClean="0"/>
              <a:t>фигуру </a:t>
            </a:r>
            <a:r>
              <a:rPr lang="ru-RU" sz="1800" dirty="0"/>
              <a:t>женщины, шагающей вперед с поднятым вверх мечом. Статуя олицетворяет образ Родины, призывая своих сыновей на бой с врагом.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художественном </a:t>
            </a:r>
            <a:r>
              <a:rPr lang="ru-RU" sz="1800" dirty="0" smtClean="0"/>
              <a:t>смысле- </a:t>
            </a:r>
            <a:r>
              <a:rPr lang="ru-RU" sz="1800" dirty="0"/>
              <a:t>статуя олицетворяет богиню победы Нику, которая зовет своих детей дать отпор врагу, продолжив наступление.</a:t>
            </a:r>
            <a:br>
              <a:rPr lang="ru-RU" sz="1800" dirty="0"/>
            </a:br>
            <a:r>
              <a:rPr lang="ru-RU" sz="1800" dirty="0"/>
              <a:t>Скульптура-памятник </a:t>
            </a:r>
            <a:r>
              <a:rPr lang="ru-RU" sz="1800" b="1" i="1" dirty="0"/>
              <a:t>«Родина-Мать»</a:t>
            </a:r>
            <a:r>
              <a:rPr lang="ru-RU" sz="1800" dirty="0"/>
              <a:t> сделана из блоков железобетона 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26495"/>
            <a:ext cx="4000846" cy="24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48" y="188640"/>
            <a:ext cx="416001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1600" b="1" dirty="0"/>
              <a:t>Интересная информация:</a:t>
            </a:r>
            <a:br>
              <a:rPr lang="ru-RU" sz="1600" b="1" dirty="0"/>
            </a:br>
            <a:r>
              <a:rPr lang="ru-RU" sz="1600" dirty="0"/>
              <a:t>Статуя «Родина-Мать» вошла в Книгу Рекордов </a:t>
            </a:r>
            <a:r>
              <a:rPr lang="ru-RU" sz="1600" dirty="0" smtClean="0"/>
              <a:t>Гиннесса, </a:t>
            </a:r>
            <a:r>
              <a:rPr lang="ru-RU" sz="1600" dirty="0"/>
              <a:t>как самая высокая скульптура-статуя в мире того времени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/>
              <a:t>Слева направо: Будда Весеннего Храма, Статуя Свободы, Родина-Мать, статуя Христа-Искупителя и «Давид» работы Микеланджело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6657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5486712" y="350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431870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6178698"/>
          </a:xfrm>
        </p:spPr>
        <p:txBody>
          <a:bodyPr>
            <a:normAutofit/>
          </a:bodyPr>
          <a:lstStyle/>
          <a:p>
            <a:r>
              <a:rPr lang="ru-RU" sz="2000" dirty="0"/>
              <a:t>Вучетич рассказывал Андрею Сахарову:</a:t>
            </a:r>
            <a:r>
              <a:rPr lang="ru-RU" sz="2000" i="1" dirty="0"/>
              <a:t> «Меня спрашивает начальство, зачем у неё открыт рот, ведь это некрасиво. Отвечаю: А она кричит </a:t>
            </a:r>
            <a:r>
              <a:rPr lang="ru-RU" sz="2000" b="1" i="1" u="sng" dirty="0">
                <a:solidFill>
                  <a:srgbClr val="FF0000"/>
                </a:solidFill>
              </a:rPr>
              <a:t>—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«за Родину!»».</a:t>
            </a:r>
            <a:br>
              <a:rPr lang="ru-RU" sz="2000" b="1" i="1" u="sng" dirty="0" smtClean="0">
                <a:solidFill>
                  <a:srgbClr val="FF0000"/>
                </a:solidFill>
              </a:rPr>
            </a:br>
            <a:r>
              <a:rPr lang="ru-RU" sz="2000" b="1" i="1" u="sng" dirty="0" smtClean="0">
                <a:solidFill>
                  <a:srgbClr val="FF0000"/>
                </a:solidFill>
              </a:rPr>
              <a:t/>
            </a:r>
            <a:br>
              <a:rPr lang="ru-RU" sz="2000" b="1" i="1" u="sng" dirty="0" smtClean="0">
                <a:solidFill>
                  <a:srgbClr val="FF0000"/>
                </a:solidFill>
              </a:rPr>
            </a:br>
            <a:r>
              <a:rPr lang="ru-RU" sz="2000" dirty="0"/>
              <a:t>У подножья монумента «Родина-мать» похоронен командующий 62-й армией, Маршал Советского Союза Василий Иванович </a:t>
            </a:r>
            <a:r>
              <a:rPr lang="ru-RU" sz="2000" dirty="0" smtClean="0"/>
              <a:t>Чуйков</a:t>
            </a:r>
            <a:r>
              <a:rPr lang="ru-RU" sz="1800" dirty="0" smtClean="0"/>
              <a:t>.</a:t>
            </a:r>
            <a:endParaRPr lang="ru-RU" sz="18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20689"/>
            <a:ext cx="4114800" cy="5328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680520" cy="31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491880" y="2492896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08" y="3501008"/>
            <a:ext cx="4945732" cy="32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>
            <a:off x="2987824" y="5373216"/>
            <a:ext cx="576064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                     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Вечная память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вечная слава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Героям Великой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Отечественной Войны!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Памятник  РОДИНА-МАТЬ</vt:lpstr>
      <vt:lpstr>        Скульптура-памятник «Родина-Мать», или как ее ещё называют «Родина-мать зовёт!», находится на Мамаевом кургане в Волгограде. Построена в честь героев Сталинградской битвы. Входит в список самых высоких статуй мира и занимает 11 место.   Авторы проекта: скульптор Е. В. Вучетич и инженер Н. В. Никитин.</vt:lpstr>
      <vt:lpstr>Работа представляет собой фигуру женщины, шагающей вперед с поднятым вверх мечом. Статуя олицетворяет образ Родины, призывая своих сыновей на бой с врагом.  В художественном смысле- статуя олицетворяет богиню победы Нику, которая зовет своих детей дать отпор врагу, продолжив наступление. Скульптура-памятник «Родина-Мать» сделана из блоков железобетона . </vt:lpstr>
      <vt:lpstr>Интересная информация: Статуя «Родина-Мать» вошла в Книгу Рекордов Гиннесса, как самая высокая скульптура-статуя в мире того времени. Слева направо: Будда Весеннего Храма, Статуя Свободы, Родина-Мать, статуя Христа-Искупителя и «Давид» работы Микеланджело</vt:lpstr>
      <vt:lpstr>Вучетич рассказывал Андрею Сахарову: «Меня спрашивает начальство, зачем у неё открыт рот, ведь это некрасиво. Отвечаю: А она кричит — «за Родину!»».  У подножья монумента «Родина-мать» похоронен командующий 62-й армией, Маршал Советского Союза Василий Иванович Чуйков.</vt:lpstr>
      <vt:lpstr>                          Вечная память  И вечная слава  Героям Великой Отечественной Войны!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User-Home</dc:creator>
  <cp:lastModifiedBy>User-Home</cp:lastModifiedBy>
  <cp:revision>9</cp:revision>
  <dcterms:created xsi:type="dcterms:W3CDTF">2015-04-27T17:41:51Z</dcterms:created>
  <dcterms:modified xsi:type="dcterms:W3CDTF">2015-04-29T18:44:51Z</dcterms:modified>
</cp:coreProperties>
</file>