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61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1CED4-A67A-4E91-ABAD-A2C10F54D336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63139-CAF6-4C43-AF7B-D0AD44806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417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B92AC-FC0D-42F4-901E-3F81659A78A7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720885-78CC-4895-9CF4-7717B192F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</p:transition>
    </mc:Choice>
    <mc:Fallback>
      <p:transition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B92AC-FC0D-42F4-901E-3F81659A78A7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720885-78CC-4895-9CF4-7717B192F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</p:transition>
    </mc:Choice>
    <mc:Fallback>
      <p:transition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B92AC-FC0D-42F4-901E-3F81659A78A7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720885-78CC-4895-9CF4-7717B192F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</p:transition>
    </mc:Choice>
    <mc:Fallback>
      <p:transition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B92AC-FC0D-42F4-901E-3F81659A78A7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720885-78CC-4895-9CF4-7717B192F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</p:transition>
    </mc:Choice>
    <mc:Fallback>
      <p:transition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B92AC-FC0D-42F4-901E-3F81659A78A7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720885-78CC-4895-9CF4-7717B192F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</p:transition>
    </mc:Choice>
    <mc:Fallback>
      <p:transition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B92AC-FC0D-42F4-901E-3F81659A78A7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720885-78CC-4895-9CF4-7717B192F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</p:transition>
    </mc:Choice>
    <mc:Fallback>
      <p:transition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B92AC-FC0D-42F4-901E-3F81659A78A7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720885-78CC-4895-9CF4-7717B192F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</p:transition>
    </mc:Choice>
    <mc:Fallback>
      <p:transition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B92AC-FC0D-42F4-901E-3F81659A78A7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720885-78CC-4895-9CF4-7717B192F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</p:transition>
    </mc:Choice>
    <mc:Fallback>
      <p:transition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B92AC-FC0D-42F4-901E-3F81659A78A7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720885-78CC-4895-9CF4-7717B192F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</p:transition>
    </mc:Choice>
    <mc:Fallback>
      <p:transition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B92AC-FC0D-42F4-901E-3F81659A78A7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720885-78CC-4895-9CF4-7717B192F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</p:transition>
    </mc:Choice>
    <mc:Fallback>
      <p:transition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4B92AC-FC0D-42F4-901E-3F81659A78A7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720885-78CC-4895-9CF4-7717B192F2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</p:transition>
    </mc:Choice>
    <mc:Fallback>
      <p:transition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44B92AC-FC0D-42F4-901E-3F81659A78A7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8720885-78CC-4895-9CF4-7717B192F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p14:dur="10">
        <p:dissolve/>
      </p:transition>
    </mc:Choice>
    <mc:Fallback>
      <p:transition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93610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Травка зеленеет…..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88032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cs305714.userapi.com/v305714272/978/_In2H895K9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27363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003.radikal.ru/i203/1101/fd/697493b054c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960440" cy="310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4581128"/>
            <a:ext cx="3888432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Составила воспитатель ГБДОУ </a:t>
            </a:r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детский </a:t>
            </a:r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сад №4</a:t>
            </a:r>
            <a:endParaRPr lang="ru-RU" sz="1600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 В.О. Санкт-Петербурга</a:t>
            </a:r>
            <a:endParaRPr lang="ru-RU" sz="1600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Иванова Т.В.</a:t>
            </a:r>
            <a:endParaRPr lang="ru-RU" sz="1600" i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0902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Зеленая травка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Полноформатные фотографии листвы и трав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35292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05264"/>
            <a:ext cx="8183880" cy="576064"/>
          </a:xfrm>
        </p:spPr>
        <p:txBody>
          <a:bodyPr anchor="ctr">
            <a:no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Ромашки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7580"/>
            <a:ext cx="8352928" cy="536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5085184"/>
            <a:ext cx="8183880" cy="72008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3"/>
                </a:solidFill>
              </a:rPr>
              <a:t>Одуванчики</a:t>
            </a:r>
            <a:endParaRPr lang="ru-RU" sz="4800" b="1" dirty="0">
              <a:solidFill>
                <a:schemeClr val="accent3"/>
              </a:solidFill>
            </a:endParaRPr>
          </a:p>
        </p:txBody>
      </p:sp>
      <p:pic>
        <p:nvPicPr>
          <p:cNvPr id="4" name="Рисунок 3" descr="http://cs10618.userapi.com/u6602343/154981258/x_c493558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monitore.ru/uploads/catalog/wildflowers/na_gornom_sklone_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40960" cy="60486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5661025"/>
            <a:ext cx="8064896" cy="7207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Вот какой разноцветный луг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www.stihi.ru/pics/2009/06/07/59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263.imageshack.us/img263/9160/16kt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Наш луг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482" name="Picture 2" descr="http://www.thewallpapers.org/photo/58808/Flowers-on-meadow-fields-05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07904" y="404665"/>
            <a:ext cx="8342254" cy="48965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dissolve/>
      </p:transition>
    </mc:Choice>
    <mc:Fallback>
      <p:transition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164</TotalTime>
  <Words>27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Травка зеленеет…..</vt:lpstr>
      <vt:lpstr>Зеленая травка</vt:lpstr>
      <vt:lpstr>Ромашки</vt:lpstr>
      <vt:lpstr>Одуванчики</vt:lpstr>
      <vt:lpstr>Презентация PowerPoint</vt:lpstr>
      <vt:lpstr>Вот какой разноцветный луг</vt:lpstr>
      <vt:lpstr>Презентация PowerPoint</vt:lpstr>
      <vt:lpstr>Наш луг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Зеленая травка</dc:title>
  <dc:creator>Admin</dc:creator>
  <cp:lastModifiedBy>Светлана</cp:lastModifiedBy>
  <cp:revision>15</cp:revision>
  <dcterms:created xsi:type="dcterms:W3CDTF">2013-06-06T14:39:34Z</dcterms:created>
  <dcterms:modified xsi:type="dcterms:W3CDTF">2013-06-17T07:15:08Z</dcterms:modified>
</cp:coreProperties>
</file>