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318" r:id="rId22"/>
    <p:sldId id="319" r:id="rId23"/>
    <p:sldId id="320" r:id="rId24"/>
    <p:sldId id="321" r:id="rId25"/>
    <p:sldId id="322" r:id="rId26"/>
    <p:sldId id="323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24" r:id="rId47"/>
    <p:sldId id="325" r:id="rId48"/>
    <p:sldId id="326" r:id="rId49"/>
    <p:sldId id="327" r:id="rId50"/>
    <p:sldId id="328" r:id="rId51"/>
    <p:sldId id="329" r:id="rId52"/>
    <p:sldId id="297" r:id="rId53"/>
    <p:sldId id="314" r:id="rId54"/>
    <p:sldId id="315" r:id="rId55"/>
    <p:sldId id="316" r:id="rId56"/>
    <p:sldId id="317" r:id="rId57"/>
    <p:sldId id="299" r:id="rId58"/>
    <p:sldId id="300" r:id="rId59"/>
    <p:sldId id="301" r:id="rId60"/>
    <p:sldId id="302" r:id="rId61"/>
    <p:sldId id="308" r:id="rId62"/>
    <p:sldId id="309" r:id="rId63"/>
    <p:sldId id="310" r:id="rId64"/>
    <p:sldId id="311" r:id="rId65"/>
    <p:sldId id="312" r:id="rId66"/>
    <p:sldId id="313" r:id="rId67"/>
    <p:sldId id="303" r:id="rId68"/>
    <p:sldId id="304" r:id="rId69"/>
    <p:sldId id="305" r:id="rId70"/>
    <p:sldId id="306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974330-6DE8-4DC5-AE49-931F24D3DFBF}">
          <p14:sldIdLst>
            <p14:sldId id="256"/>
          </p14:sldIdLst>
        </p14:section>
        <p14:section name="Раздел без заголовка" id="{E896A525-39E2-4A6C-AC04-E8B1BA04CAE9}">
          <p14:sldIdLst>
            <p14:sldId id="257"/>
            <p14:sldId id="261"/>
            <p14:sldId id="259"/>
            <p14:sldId id="260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  <p14:sldId id="276"/>
            <p14:sldId id="277"/>
            <p14:sldId id="318"/>
            <p14:sldId id="319"/>
            <p14:sldId id="320"/>
            <p14:sldId id="321"/>
            <p14:sldId id="322"/>
            <p14:sldId id="323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24"/>
            <p14:sldId id="325"/>
            <p14:sldId id="326"/>
            <p14:sldId id="327"/>
            <p14:sldId id="328"/>
            <p14:sldId id="329"/>
            <p14:sldId id="297"/>
            <p14:sldId id="314"/>
            <p14:sldId id="315"/>
            <p14:sldId id="316"/>
            <p14:sldId id="317"/>
            <p14:sldId id="299"/>
            <p14:sldId id="300"/>
            <p14:sldId id="301"/>
            <p14:sldId id="302"/>
            <p14:sldId id="308"/>
            <p14:sldId id="309"/>
            <p14:sldId id="310"/>
            <p14:sldId id="311"/>
            <p14:sldId id="312"/>
            <p14:sldId id="313"/>
            <p14:sldId id="303"/>
            <p14:sldId id="304"/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 autoAdjust="0"/>
    <p:restoredTop sz="94671" autoAdjust="0"/>
  </p:normalViewPr>
  <p:slideViewPr>
    <p:cSldViewPr>
      <p:cViewPr>
        <p:scale>
          <a:sx n="81" d="100"/>
          <a:sy n="81" d="100"/>
        </p:scale>
        <p:origin x="-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615471-5F5C-430F-8001-B72016A612AE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7E0D93-446D-4BFA-99B6-5566FC1E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5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slide" Target="slide21.xml"/><Relationship Id="rId10" Type="http://schemas.openxmlformats.org/officeDocument/2006/relationships/slide" Target="slide7.xml"/><Relationship Id="rId4" Type="http://schemas.openxmlformats.org/officeDocument/2006/relationships/slide" Target="slide15.xml"/><Relationship Id="rId9" Type="http://schemas.openxmlformats.org/officeDocument/2006/relationships/slide" Target="slide23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0.xml"/><Relationship Id="rId3" Type="http://schemas.openxmlformats.org/officeDocument/2006/relationships/slide" Target="slide34.xml"/><Relationship Id="rId7" Type="http://schemas.openxmlformats.org/officeDocument/2006/relationships/slide" Target="slide36.xml"/><Relationship Id="rId12" Type="http://schemas.openxmlformats.org/officeDocument/2006/relationships/slide" Target="slide4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38.xml"/><Relationship Id="rId5" Type="http://schemas.openxmlformats.org/officeDocument/2006/relationships/slide" Target="slide46.xml"/><Relationship Id="rId10" Type="http://schemas.openxmlformats.org/officeDocument/2006/relationships/slide" Target="slide32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59.xml"/><Relationship Id="rId7" Type="http://schemas.openxmlformats.org/officeDocument/2006/relationships/slide" Target="slide67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55.xml"/><Relationship Id="rId10" Type="http://schemas.openxmlformats.org/officeDocument/2006/relationships/slide" Target="slide69.xml"/><Relationship Id="rId4" Type="http://schemas.openxmlformats.org/officeDocument/2006/relationships/slide" Target="slide65.xml"/><Relationship Id="rId9" Type="http://schemas.openxmlformats.org/officeDocument/2006/relationships/slide" Target="slide6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204864"/>
            <a:ext cx="6172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u="sng" dirty="0" smtClean="0">
                <a:solidFill>
                  <a:schemeClr val="accent2">
                    <a:lumMod val="50000"/>
                  </a:schemeClr>
                </a:solidFill>
              </a:rPr>
              <a:t>QUIZ</a:t>
            </a:r>
            <a:br>
              <a:rPr lang="en-US" sz="9800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8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357430"/>
            <a:ext cx="6172200" cy="401749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United Kingdom of Great Britain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and Northern Ireland,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United States of America,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New Zealand,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Australia,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Canada.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biggest bell in the clock tower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the Houses of Parliament.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83196" y="620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6" name="AutoShape 2" descr="Картинки по запросу биг б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Картинки по запросу биг б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Картинки по запросу биг б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3357586" cy="2133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ights.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lnSpc>
                <a:spcPct val="260000"/>
              </a:lnSpc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The official residence of the Queen in London is…</a:t>
            </a:r>
            <a:endParaRPr lang="ru-RU" sz="67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 </a:t>
            </a: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sz="44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7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Buckingham Palace.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11188" y="6231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18" name="Picture 2" descr="http://mirchek.ru/wp-content/uploads/2013/07/bukingemskiy-dvo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4429156" cy="2452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5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Sights.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lnSpc>
                <a:spcPct val="260000"/>
              </a:lnSpc>
            </a:pPr>
            <a:r>
              <a:rPr lang="en-US" sz="9000" dirty="0" smtClean="0"/>
              <a:t> </a:t>
            </a:r>
            <a:r>
              <a:rPr lang="en-US" sz="9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3.What is the most famous tennis court in Great Britain?</a:t>
            </a:r>
            <a:endParaRPr lang="ru-RU" sz="9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sz="60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sz="60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Wimbledon.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96336" y="424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http://i040.radikal.ru/1106/78/d669617bb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464347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Famous People.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.Who presided over the Knight`s Round Table?</a:t>
            </a:r>
          </a:p>
          <a:p>
            <a:pPr lvl="0">
              <a:lnSpc>
                <a:spcPct val="200000"/>
              </a:lnSpc>
            </a:pP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3600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250000"/>
              </a:lnSpc>
            </a:pP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4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 Arthur.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sz="3600" dirty="0"/>
          </a:p>
          <a:p>
            <a:pPr marL="0" indent="0">
              <a:lnSpc>
                <a:spcPct val="200000"/>
              </a:lnSpc>
              <a:buNone/>
            </a:pPr>
            <a:endParaRPr lang="ru-RU" sz="28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732240" y="424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Famous People.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ctr">
              <a:lnSpc>
                <a:spcPct val="1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famous and successful pop-group in 1960s in Britain  was …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None/>
            </a:pPr>
            <a:endParaRPr lang="en-US" sz="4000" dirty="0" smtClean="0"/>
          </a:p>
          <a:p>
            <a:pPr lvl="0" algn="ctr">
              <a:lnSpc>
                <a:spcPct val="150000"/>
              </a:lnSpc>
            </a:pPr>
            <a:endParaRPr lang="ru-RU" sz="4000" dirty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6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42982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Beatles.</a:t>
            </a:r>
          </a:p>
          <a:p>
            <a:pPr algn="ctr">
              <a:lnSpc>
                <a:spcPct val="300000"/>
              </a:lnSpc>
              <a:buNone/>
            </a:pPr>
            <a:endParaRPr lang="ru-RU" sz="40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07852" y="3761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8" name="Picture 6" descr="http://img.news.open.by/news/2010/05/bi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496"/>
            <a:ext cx="3714776" cy="3248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0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Famous People.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author of the Law of Universal gravitation.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endParaRPr lang="ru-RU" dirty="0"/>
          </a:p>
          <a:p>
            <a:pPr>
              <a:lnSpc>
                <a:spcPct val="250000"/>
              </a:lnSpc>
            </a:pPr>
            <a:r>
              <a:rPr lang="en-US" sz="2600" dirty="0" smtClean="0"/>
              <a:t> </a:t>
            </a: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sz="2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Round 1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Great  Britain.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358246" cy="4873752"/>
          </a:xfrm>
        </p:spPr>
        <p:txBody>
          <a:bodyPr numCol="4" spcCol="108000"/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Geography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Sights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</a:t>
            </a:r>
          </a:p>
          <a:p>
            <a:r>
              <a:rPr lang="en-US" sz="2000" dirty="0" smtClean="0"/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Famous people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/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General information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>
                <a:hlinkClick r:id="rId2" action="ppaction://hlinksldjump"/>
              </a:rPr>
              <a:t>100</a:t>
            </a:r>
            <a:endParaRPr lang="ru-RU" sz="2000" dirty="0"/>
          </a:p>
          <a:p>
            <a:r>
              <a:rPr lang="ru-RU" sz="2000" dirty="0" smtClean="0">
                <a:hlinkClick r:id="rId3" action="ppaction://hlinksldjump"/>
              </a:rPr>
              <a:t>100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hlinkClick r:id="rId4" action="ppaction://hlinksldjump"/>
              </a:rPr>
              <a:t>100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hlinkClick r:id="rId5" action="ppaction://hlinksldjump"/>
              </a:rPr>
              <a:t>100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200</a:t>
            </a:r>
            <a:endParaRPr lang="ru-RU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hlinkClick r:id="rId7" action="ppaction://hlinksldjump"/>
              </a:rPr>
              <a:t>200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hlinkClick r:id="rId8" action="ppaction://hlinksldjump"/>
              </a:rPr>
              <a:t>200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hlinkClick r:id="rId9" action="ppaction://hlinksldjump"/>
              </a:rPr>
              <a:t>200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>
                <a:hlinkClick r:id="rId10" action="ppaction://hlinksldjump"/>
              </a:rPr>
              <a:t>300</a:t>
            </a:r>
            <a:endParaRPr lang="ru-RU" sz="2000" dirty="0" smtClean="0"/>
          </a:p>
          <a:p>
            <a:r>
              <a:rPr lang="ru-RU" sz="2000" dirty="0" smtClean="0">
                <a:hlinkClick r:id="rId11" action="ppaction://hlinksldjump"/>
              </a:rPr>
              <a:t>300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hlinkClick r:id="rId12" action="ppaction://hlinksldjump"/>
              </a:rPr>
              <a:t>300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hlinkClick r:id="rId13" action="ppaction://hlinksldjump"/>
              </a:rPr>
              <a:t>300</a:t>
            </a:r>
            <a:endParaRPr lang="ru-RU" sz="2000" dirty="0"/>
          </a:p>
        </p:txBody>
      </p:sp>
      <p:sp>
        <p:nvSpPr>
          <p:cNvPr id="4" name="Скругленный прямоугольник 3">
            <a:hlinkClick r:id="rId14" action="ppaction://hlinksldjump"/>
          </p:cNvPr>
          <p:cNvSpPr/>
          <p:nvPr/>
        </p:nvSpPr>
        <p:spPr>
          <a:xfrm>
            <a:off x="1979712" y="5877272"/>
            <a:ext cx="914400" cy="406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Isaak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Newton.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892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http://www.nasha.lv/siteimages/a/22/fa/c4e0939cd554ccfa3ebb47d295da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71811"/>
            <a:ext cx="335758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5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General  Information.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 the parts of the United Kingdom of Great Britain and Northern Ireland.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England. Scotland. Wales. Northern Ireland.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516216" y="8367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http://uspex-tvoi.ru/wp-content/uploads/2012/12/anglija-velikobritanij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6"/>
            <a:ext cx="357190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8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General  Information.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nickname of British Flag?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dirty="0"/>
          </a:p>
          <a:p>
            <a:pPr algn="ctr">
              <a:lnSpc>
                <a:spcPct val="200000"/>
              </a:lnSpc>
              <a:buNone/>
            </a:pPr>
            <a:endParaRPr lang="ru-RU" dirty="0" smtClean="0"/>
          </a:p>
          <a:p>
            <a:pPr algn="ctr">
              <a:lnSpc>
                <a:spcPct val="200000"/>
              </a:lnSpc>
            </a:pPr>
            <a:endParaRPr lang="ru-RU" dirty="0"/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Union Jack.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732240" y="908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Картинки по запросу части британи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86058"/>
            <a:ext cx="407196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6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General  Information.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does the Prime Minister of Great Britain live ?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10, Downing street.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516216" y="8367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2" name="AutoShape 2" descr="Картинки по запросу даунинг стрит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Картинки по запросу даунинг стрит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Картинки по запросу даунинг стрит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8" name="Picture 8" descr="https://upload.wikimedia.org/wikipedia/commons/thumb/6/63/2010_Official_Downing_Street_pic_-_cropped_to_door_arch.jpeg/220px-2010_Official_Downing_Street_pic_-_cropped_to_door_arc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2095500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2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Round 2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United States of America.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9325700" cy="5116654"/>
          </a:xfrm>
        </p:spPr>
        <p:txBody>
          <a:bodyPr numCol="4" spcCol="72000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Geography        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Sights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Famous People  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000" dirty="0" smtClean="0"/>
          </a:p>
          <a:p>
            <a:pPr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2" action="ppaction://hlinksldjump"/>
              </a:rPr>
              <a:t>100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3" action="ppaction://hlinksldjump"/>
              </a:rPr>
              <a:t>100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4" action="ppaction://hlinksldjump"/>
              </a:rPr>
              <a:t>100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5" action="ppaction://hlinksldjump"/>
              </a:rPr>
              <a:t>100</a:t>
            </a:r>
            <a:endParaRPr lang="ru-RU" sz="2000" dirty="0"/>
          </a:p>
          <a:p>
            <a:pPr>
              <a:lnSpc>
                <a:spcPct val="200000"/>
              </a:lnSpc>
            </a:pPr>
            <a:endParaRPr lang="ru-RU" sz="2000" dirty="0" smtClean="0"/>
          </a:p>
          <a:p>
            <a:pPr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6" action="ppaction://hlinksldjump"/>
              </a:rPr>
              <a:t>200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7" action="ppaction://hlinksldjump"/>
              </a:rPr>
              <a:t>200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8" action="ppaction://hlinksldjump"/>
              </a:rPr>
              <a:t>200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9" action="ppaction://hlinksldjump"/>
              </a:rPr>
              <a:t>200</a:t>
            </a:r>
            <a:endParaRPr lang="ru-RU" sz="2000" dirty="0"/>
          </a:p>
          <a:p>
            <a:pPr>
              <a:lnSpc>
                <a:spcPct val="200000"/>
              </a:lnSpc>
            </a:pPr>
            <a:endParaRPr lang="ru-RU" sz="2000" dirty="0" smtClean="0"/>
          </a:p>
          <a:p>
            <a:pPr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10" action="ppaction://hlinksldjump"/>
              </a:rPr>
              <a:t>300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11" action="ppaction://hlinksldjump"/>
              </a:rPr>
              <a:t>300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12" action="ppaction://hlinksldjump"/>
              </a:rPr>
              <a:t>300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>
                <a:hlinkClick r:id="rId13" action="ppaction://hlinksldjump"/>
              </a:rPr>
              <a:t>300</a:t>
            </a:r>
            <a:endParaRPr lang="ru-RU" sz="2000" dirty="0"/>
          </a:p>
        </p:txBody>
      </p:sp>
      <p:sp>
        <p:nvSpPr>
          <p:cNvPr id="4" name="Равнобедренный треугольник 3">
            <a:hlinkClick r:id="rId14" action="ppaction://hlinksldjump"/>
          </p:cNvPr>
          <p:cNvSpPr/>
          <p:nvPr/>
        </p:nvSpPr>
        <p:spPr>
          <a:xfrm>
            <a:off x="3491880" y="5877272"/>
            <a:ext cx="988696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Geography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river does New York stand on? 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ru-RU" sz="4000" dirty="0"/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 </a:t>
            </a:r>
            <a:endParaRPr lang="ru-RU" sz="44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Hudson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ru-RU" dirty="0"/>
          </a:p>
          <a:p>
            <a:pPr marL="0" indent="0">
              <a:lnSpc>
                <a:spcPct val="200000"/>
              </a:lnSpc>
              <a:buNone/>
            </a:pP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257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Geography.</a:t>
            </a:r>
            <a:endParaRPr lang="ru-RU" sz="4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 great monument  can </a:t>
            </a:r>
            <a:r>
              <a:rPr lang="ru-RU" sz="4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see on Salisbury Plain?</a:t>
            </a:r>
            <a:endParaRPr lang="ru-RU" sz="4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250000"/>
              </a:lnSpc>
            </a:pPr>
            <a:endParaRPr lang="ru-RU" sz="3600" dirty="0"/>
          </a:p>
          <a:p>
            <a:pPr marL="0" lvl="0" indent="0" algn="ctr">
              <a:lnSpc>
                <a:spcPct val="250000"/>
              </a:lnSpc>
              <a:buNone/>
            </a:pPr>
            <a:endParaRPr lang="ru-RU" sz="3600" dirty="0"/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Geography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longest river in the United States 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Right answer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Mississippi ( with its tributary Missouri)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2320" y="3012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4" name="Picture 4" descr="http://wikimost.info/wp-content/uploads/2013/08/800px_mississippirivermapnew_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86190"/>
            <a:ext cx="4510079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3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Geography.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two states are not connected to the other states?</a:t>
            </a:r>
          </a:p>
          <a:p>
            <a:pPr algn="ctr">
              <a:lnSpc>
                <a:spcPct val="200000"/>
              </a:lnSpc>
              <a:buNone/>
            </a:pP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Right answer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Alaska and Hawaii.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39180" y="594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Sights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20000"/>
              </a:lnSpc>
            </a:pPr>
            <a:r>
              <a:rPr lang="ru-RU" dirty="0" smtClean="0"/>
              <a:t>1. 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gift the Statue of Liberty is?</a:t>
            </a:r>
            <a:endParaRPr lang="ru-RU" sz="39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08304" y="4428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img-fotki.yandex.ru/get/4613/86441892.120/0_82ea9_c36563a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71810"/>
            <a:ext cx="485778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0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Sights.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1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Home-town of Hollywood is…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Angeles.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22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2" name="Picture 6" descr="http://i.dailymail.co.uk/i/pix/2010/07/01/article-1291123-0A13996C000005DC-988_634x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14686"/>
            <a:ext cx="5072098" cy="3052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5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Sights.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mount Rushmore National memorial is  a sculpture of the heads of four presidents. Name them.</a:t>
            </a:r>
            <a:r>
              <a:rPr lang="ru-RU" sz="5100" dirty="0" smtClean="0"/>
              <a:t> </a:t>
            </a:r>
            <a:endParaRPr lang="ru-RU" sz="5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u="sng" dirty="0"/>
              <a:t> </a:t>
            </a:r>
            <a:r>
              <a:rPr lang="en-US" sz="4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4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332899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George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Washington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Theodore Roosevelt, Abraham Lincoln, Thomas Jefferson.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2320" y="524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prirodadi.ru/wp-content/uploads/2012/09/Gora-Rashmor-v-SS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876"/>
            <a:ext cx="4714908" cy="29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0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250000"/>
              </a:lnSpc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Stonehenge.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40352" y="1166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320480" cy="29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Famous People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the first president of the USA?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ru-RU" dirty="0"/>
          </a:p>
          <a:p>
            <a:pPr>
              <a:lnSpc>
                <a:spcPct val="250000"/>
              </a:lnSpc>
            </a:pPr>
            <a:r>
              <a:rPr lang="en-US" dirty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George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ashington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692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www.rudata.ru/w/images/2/2e/George-Washing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29000"/>
            <a:ext cx="2071702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2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Famous People.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the head of Apple corporation from 2001 to 2011 ?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buNone/>
            </a:pP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32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Jobs.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08304" y="4766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6" name="Picture 4" descr="http://os1.i.ua/3/1/7970502_9dc844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71810"/>
            <a:ext cx="428625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5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Famous People.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called “The King of Rock and  Roll?”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sz="3600" dirty="0"/>
          </a:p>
          <a:p>
            <a:pPr marL="0" indent="0">
              <a:lnSpc>
                <a:spcPct val="200000"/>
              </a:lnSpc>
              <a:buNone/>
            </a:pP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Elvis Presley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38008" y="6594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://img.happy-giraffe.ru/thumbs/580x1000/197103/4bda9831eeaa5e37047bb8ce5490958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86124"/>
            <a:ext cx="392909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nickname of American flag?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dirty="0"/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endParaRPr lang="ru-RU" dirty="0"/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 and Stripes.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64288" y="692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www.mapsofworld.com/images/world-countries-flags/united-states-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357562"/>
            <a:ext cx="3714750" cy="252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largest state of the USA?</a:t>
            </a:r>
            <a:endParaRPr lang="ru-RU" sz="3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dirty="0"/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endParaRPr lang="ru-RU" dirty="0"/>
          </a:p>
          <a:p>
            <a:pPr>
              <a:lnSpc>
                <a:spcPct val="200000"/>
              </a:lnSpc>
            </a:pP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32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 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8" algn="just"/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Alaska.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64288" y="8367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Geography.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200000"/>
              </a:lnSpc>
            </a:pPr>
            <a:r>
              <a:rPr lang="ru-RU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channel separates the British Isles from the European continent? </a:t>
            </a:r>
            <a:endParaRPr lang="ru-RU" sz="5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200000"/>
              </a:lnSpc>
            </a:pPr>
            <a:endParaRPr lang="ru-RU" sz="3600" dirty="0" smtClean="0"/>
          </a:p>
          <a:p>
            <a:pPr lvl="0" algn="ctr">
              <a:lnSpc>
                <a:spcPct val="200000"/>
              </a:lnSpc>
            </a:pPr>
            <a:endParaRPr lang="ru-RU" sz="3600" dirty="0"/>
          </a:p>
          <a:p>
            <a:pPr marL="0" lvl="0" indent="0" algn="ctr">
              <a:lnSpc>
                <a:spcPct val="200000"/>
              </a:lnSpc>
              <a:buNone/>
            </a:pPr>
            <a:endParaRPr lang="ru-RU" sz="3600" dirty="0" smtClean="0"/>
          </a:p>
          <a:p>
            <a:pPr lvl="0">
              <a:lnSpc>
                <a:spcPct val="200000"/>
              </a:lnSpc>
            </a:pP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sz="44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1800 New York was called…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ru-RU" dirty="0"/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endParaRPr lang="ru-RU" dirty="0"/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Amsterdam.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516216" y="980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 3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Canada, Australia, New Zealand.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9217024" cy="4557120"/>
          </a:xfrm>
        </p:spPr>
        <p:txBody>
          <a:bodyPr numCol="4" spc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Canada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Australia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Zealand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2" action="ppaction://hlinksldjump"/>
              </a:rPr>
              <a:t>100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3" action="ppaction://hlinksldjump"/>
              </a:rPr>
              <a:t>100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4" action="ppaction://hlinksldjump"/>
              </a:rPr>
              <a:t>100</a:t>
            </a:r>
            <a:endParaRPr lang="ru-RU" sz="2800" dirty="0" smtClean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5" action="ppaction://hlinksldjump"/>
              </a:rPr>
              <a:t>200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6" action="ppaction://hlinksldjump"/>
              </a:rPr>
              <a:t>200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7" action="ppaction://hlinksldjump"/>
              </a:rPr>
              <a:t>200</a:t>
            </a:r>
            <a:endParaRPr lang="ru-RU" sz="2800" dirty="0" smtClean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8" action="ppaction://hlinksldjump"/>
              </a:rPr>
              <a:t>300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9" action="ppaction://hlinksldjump"/>
              </a:rPr>
              <a:t>300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itchFamily="34" charset="0"/>
                <a:hlinkClick r:id="rId10" action="ppaction://hlinksldjump"/>
              </a:rPr>
              <a:t>300</a:t>
            </a:r>
            <a:endParaRPr lang="ru-RU" sz="2800" dirty="0" smtClean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capital of Canada?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200000"/>
              </a:lnSpc>
              <a:buNone/>
            </a:pPr>
            <a:endParaRPr lang="en-US" sz="3200" dirty="0" smtClean="0"/>
          </a:p>
          <a:p>
            <a:pPr marL="0" lvl="0" indent="0">
              <a:lnSpc>
                <a:spcPct val="200000"/>
              </a:lnSpc>
              <a:buNone/>
            </a:pPr>
            <a:endParaRPr lang="ru-RU" sz="3200" dirty="0"/>
          </a:p>
          <a:p>
            <a:pPr marL="0" lvl="0" indent="0">
              <a:lnSpc>
                <a:spcPct val="200000"/>
              </a:lnSpc>
              <a:buNone/>
            </a:pP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4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Ottawa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2320" y="496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img1.liveinternet.ru/images/attach/c/6/92/22/9202226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928934"/>
            <a:ext cx="4643470" cy="3286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7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tree is a symbol of Canada ?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r>
              <a:rPr lang="en-US" dirty="0"/>
              <a:t>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Maple.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11188" y="5564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rusatletik.ru/wp-content/uploads/2014/06/flag_kana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435771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3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Canada.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60000"/>
              </a:lnSpc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official head  of Canada?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 Elizabeth II.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ru-RU" sz="36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64288" y="522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s40.radikal.ru/i090/1204/9e/19098d0b73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71810"/>
            <a:ext cx="381000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1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60000"/>
              </a:lnSpc>
            </a:pP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capital of Australia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English Channel.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84368" y="4766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2" name="Picture 2" descr="Спутниковый снимок пролива Ла-Манш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00372"/>
            <a:ext cx="3714776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9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Canberra.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66000" y="522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www.voyage.org.ua/wp-content/uploads/2014/05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4714908" cy="3305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7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220000"/>
              </a:lnSpc>
            </a:pP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largest city by population in Australia ?</a:t>
            </a:r>
            <a:endParaRPr lang="ru-RU" sz="5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ru-RU" sz="26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Sydney.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04821" y="450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mg1.liveinternet.ru/images/attach/c/2/65/770/65770543_pa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28934"/>
            <a:ext cx="5000660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6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Australia’s 6 states is separated from the others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one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Tasmania.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13872" y="4639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img1.liveinternet.ru/images/attach/c/2/72/424/72424143_karta_shtato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2"/>
            <a:ext cx="426243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200000"/>
              </a:lnSpc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What is the capital of New Zealand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endParaRPr lang="en-US" sz="2000" dirty="0"/>
          </a:p>
          <a:p>
            <a:pPr algn="ctr">
              <a:lnSpc>
                <a:spcPct val="200000"/>
              </a:lnSpc>
            </a:pPr>
            <a:endParaRPr lang="en-US" sz="2000" dirty="0" smtClean="0"/>
          </a:p>
          <a:p>
            <a:pPr algn="ctr">
              <a:lnSpc>
                <a:spcPct val="200000"/>
              </a:lnSpc>
            </a:pPr>
            <a:endParaRPr lang="en-US" sz="2000" dirty="0"/>
          </a:p>
          <a:p>
            <a:pPr algn="ctr"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/>
              <a:t>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Wellington.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08304" y="6044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vokrugsveta.ru/encyclopedia/images/d/d7/Welling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71810"/>
            <a:ext cx="47244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0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Zealand.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bird symbolizes New Zealand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6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endParaRPr lang="ru-RU" sz="3200" i="1" dirty="0"/>
          </a:p>
          <a:p>
            <a:pPr>
              <a:lnSpc>
                <a:spcPct val="250000"/>
              </a:lnSpc>
            </a:pPr>
            <a:endParaRPr lang="en-US" sz="3200" dirty="0" smtClean="0"/>
          </a:p>
          <a:p>
            <a:pPr>
              <a:lnSpc>
                <a:spcPct val="250000"/>
              </a:lnSpc>
            </a:pPr>
            <a:endParaRPr lang="en-US" sz="3200" dirty="0"/>
          </a:p>
          <a:p>
            <a:pPr>
              <a:lnSpc>
                <a:spcPct val="250000"/>
              </a:lnSpc>
            </a:pP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Answer</a:t>
            </a:r>
            <a:endParaRPr lang="ru-RU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Kiwi bird.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08304" y="692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diary.ru/userdir/4/7/9/7/479780/54185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3357586" cy="280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9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Zealand.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chemeClr val="accent1">
                    <a:lumMod val="75000"/>
                  </a:schemeClr>
                </a:solidFill>
              </a:rPr>
              <a:t> 3.</a:t>
            </a:r>
            <a:r>
              <a:rPr lang="en-US" sz="5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native people of New Zealand is called?</a:t>
            </a:r>
            <a:endParaRPr lang="ru-RU" sz="5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  <a:p>
            <a:pPr marL="0" indent="0">
              <a:lnSpc>
                <a:spcPct val="250000"/>
              </a:lnSpc>
              <a:buNone/>
            </a:pPr>
            <a:endParaRPr lang="en-US" sz="3200" dirty="0" smtClean="0">
              <a:solidFill>
                <a:schemeClr val="bg1">
                  <a:lumMod val="65000"/>
                </a:schemeClr>
              </a:solidFill>
              <a:hlinkClick r:id="rId2" action="ppaction://hlinksldjump"/>
            </a:endParaRPr>
          </a:p>
          <a:p>
            <a:pPr>
              <a:lnSpc>
                <a:spcPct val="250000"/>
              </a:lnSpc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hlinkClick r:id="rId2" action="ppaction://hlinksldjump"/>
            </a:endParaRPr>
          </a:p>
          <a:p>
            <a:pPr>
              <a:lnSpc>
                <a:spcPct val="250000"/>
              </a:lnSpc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hlinkClick r:id="rId2" action="ppaction://hlinksldjump"/>
            </a:endParaRPr>
          </a:p>
          <a:p>
            <a:pPr>
              <a:lnSpc>
                <a:spcPct val="250000"/>
              </a:lnSpc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 action="ppaction://hlinksldjump"/>
              </a:rPr>
              <a:t>Answer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967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Geography.</a:t>
            </a:r>
            <a:endParaRPr lang="ru-RU" sz="44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longest river in Great Britain?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 smtClean="0"/>
          </a:p>
          <a:p>
            <a:pPr lvl="0">
              <a:lnSpc>
                <a:spcPct val="150000"/>
              </a:lnSpc>
            </a:pPr>
            <a:endParaRPr lang="ru-RU" dirty="0"/>
          </a:p>
          <a:p>
            <a:pPr lvl="0">
              <a:lnSpc>
                <a:spcPct val="150000"/>
              </a:lnSpc>
            </a:pPr>
            <a:endParaRPr lang="ru-RU" dirty="0" smtClean="0"/>
          </a:p>
          <a:p>
            <a:pPr marL="0" lvl="0" indent="0">
              <a:lnSpc>
                <a:spcPct val="150000"/>
              </a:lnSpc>
              <a:buNone/>
            </a:pPr>
            <a:endParaRPr lang="ru-RU" dirty="0"/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answer:</a:t>
            </a:r>
            <a:endParaRPr 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Maoris.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92280" y="6859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oz0lina-anna.narod.ru/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714908" cy="303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8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answer: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300000"/>
              </a:lnSpc>
            </a:pPr>
            <a:r>
              <a:rPr lang="en-US" sz="4000" dirty="0" smtClean="0"/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3.The Severn.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08304" y="548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4" name="AutoShape 2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FAAIDBAYBB//EAEAQAAIBAwIDBQQHBgMJAAAAAAECAwAEERIhBRMxBiJBUWFxgZGhFDJSscHR4RUjQmKS8QczchY1VWODk7Li8P/EABgBAQEBAQEAAAAAAAAAAAAAAAECAAME/8QAIREAAgICAwEAAwEAAAAAAAAAAAECERIxAxMhQTJRcWH/2gAMAwEAAhEDEQA/ACSWs+V31Ab97FJ4JEZe4mrHe8964t82kd4Zx0Kj86ZNdiRlLaCVGBjbAr13I5uMa8HOuWyFVT/o3rg5rY06dj1BIpLMDsSnTpmuE83AGkg9MAYpVk4liK5khUs8uD0wEP4VbTiL4HKuMnyGQaGGF1YMs7aT0UdPjT2MrLjl68dcdafCaoNW/aa7t+4kuy9QxUgUUsu1Nx3xcxg5GQyb/KsU4IA5kLknoT40/bTqBZANwdJwT7azhA1yR6ZZ8dt5pBFIpR/aCKJiaMuVDrqHUZryWGcEg8w56dd/lV5Lu5RiyzuD/E2etc3wx+Mtch6eHBOM101g7TjV1GqprkIPU5ozb9pMKFkhdvUZzXKXG0Up2Grq5htFHMycnZQMmpbeQSxrIpyrDI2oLL2hsmQa4pCd8qRjFOt+0VoEAdWjA6YINGDrQ5B2lQk9obAHBkb+mlRixyR5YxtGOEcauvT9aiLMX5cbFSBktzNh8qoi8gVTGIv3pO+xOr51xBIzF10xgdUbu5B8OleqMWtkWFZ2miso3dRJJKMIukY6ZJOPuqvBfyqV+kR40dMqPlUMExDPaXjobdzkFDtGSfClcWctk4VnbkOD3411jar80Dt+l76Zz0/dSMpBz9QZp5mkOkpcHYeSkfdQyG35jBUnJJyApUDp12zVhuG3AChOWAP5fyFQ8F9C2FIJvq6pIyc+WM/lUvPVMAjBx1Vc4oQltcoCMwsD4MMD7qfplVxzlgUEYHfGB8TUUm9mzkgkrR6sgscjoQMCrC5ySIxp9g3oKqF88oq2B/AowasRxsAoaSRQfTGKX/RyCkcg1Yxhh4aMH76laRtgOp6A+PzoIXgSTS1wQ4PXUR88da5zcuVS/fT4YYHf404ipoNpJMyFZ0HuPT5VFI0SnJ7nqy/pQhZ2Eu95Kyj7P9qlChhqE0jAb989KqqByRcZASSGhwf5T+dKqLGIsSbsj0zSrE5ABeE3kb6o5FRh/EDpI+Fda14nGylZySDkHnb/ADr01+H27k64kYY8RQ+67N2M4GkSRH/lvgfA5qO33074Iw/03jUcXJeV2i+ySCK5DxKaFiJogY2GHUd3Ixjby9tbKLsnbpnM8rHwOAPjjrVgdnLYqFdmIwcgDGaeyL+E4GYsg2IpLIpPAGAww76H1/Opbqa+WUKYcbD/ACyAM4FOPDBwC/llbnyWpTu6OoPkfA1obGC2khjnmgZYZfqu4AK+A1Y++pljujKJmOdfOf8AIb/uYrgS8O/IibHi2GIreLw20XflJ7SKmSxttzyEIPQ6RUppfDPjRgkgvSMLbx58xH1pwt76aTSkQ1KcEAkY+degrawqNol/pFQNw2A34uQp14HRsA7Y6Vs1+gwRi5OE8UkIzbhseeT+NQngHEzIx5IG23cFelBR5VzSM7rmqXK1oOtHnY7PcQEfeDxqBuFUY/8AKpYez12V/e20reWw/OvQtj4fCnAqvTNbtZsEYAdnLrwguB6d386VegcwetKjsZutA3bqBXD/AKfhVUOffTlLnwrkemifI+yPhXRjxxUD9xDJJIkaKMsznAAoNcdqeC27Mr8RVivXlozD4gYpSbB0F76FJomDAEEYwaHWjHhy8qU5tG2330+nsqlJ2x4CrYW5ncYOSsLY+dPt+03A77VEtywJBwskbLnb2VVSQeBbWbUAq3NtGAKsT9Tfp7KJwsnKXc4wOhrAXPHDaxyR8LtJZ0ZgQJ4joG+T4iiXBe0kQiELxs8wjDNABoKt5DJ6e/xFFXoLRsQyfaPxrhZc/rWMb/ELh6OUPD7sONipZMg+XWpU7fWROG4bfJv1wmPmaMWGSNiJE8/nSMietZD/AG94eZCv0K8I9NBPw1Um7fcORQfoN8M/aVR9xNOEjZI15dNDbnp4V2Jk5SZZs6R4Vmbftpwq6jkUs8L42Eg2OfZRK24/wuSNQbyJWA/jOn76HFo1oLZT7TfClVdLy0dQyXMTKehEo3pUUzWjOXXaPglojtJxS1Yp1SKQO3wFZyT/ABHtTrNtYO6qdjLMq5+Gaz9lYRxaWhtHkywOZI/qjzGxPuq81lxKblgRPPGSSwlBX2YHT5VScCm5MEcY7Q3XG5iLy4VIFYMkCdAfxPtqhFE0pKRE+fTOK2UNhxOJf3FjHGrdSSpYem4NUpOz/FWGWWMnVsxONvLAFWuRLRzcGzMMS5C80E9Bhifwq5ZSzCPTFFHI+rJkddQAHTFFj2SvDIrhY4j1+szb1XvOzHEIpA4/en+RcfGqfJGXgYNCivZZXkS7SKJJU0mVonwPhVZY54CbiGZcxPhZAcg7evhUkdnxZBhbSRQD9XO2antuD8VUoViTYZ0OCd/Op8WjYsIQXf7Tj50DypcRrmSKIgl/j1/+99OTilxBE2WuBKd1WaJRp39KVvwLi8JaeHCyp3ho8T5UTgsYePxxzyxrb3aZSVc4BPhnyoajdmcWzPvcXN4gMkkfdPlg/KnNDPIuXJJx3WwQf1ra2PZWGFRrmAB66V/E0UTgFmCNckzY8NW3yFD5a/Ey42YC2swFDONR+yVIBozw+3ilXStgzMT0VNWfhW0teH2lsMxQknzP5Dar6sdOyY91c5TcilAwp4LxEklOHOF8AXxSrd5f7JpUZDijM8Rv7LhMIkuXCk/UjQd5vdWYvO2jZP0ZYo/LA1N+XyrJ8X4td8UuXmumBcd3CjCgelUAreIOfjVLjvYyn+jTSdq79zk3U2PsqoX7qhftBxFuklx77hh+NAhFMQCsRx4HFFAzNHHlI9eNJCrvn1pcEiVb2Ttxjipxm6uEGfra3P41DLxTixbvcQmHiCJWH41wibDYjbOc7qdt6fLBqj1zOHVQQAcgj3YpVDR2HiF8rf7ylx0xzSQPntV2G/4k+NF9NkjrrNDbcuYWZJNIAzhgcH0G2M1asxIxwV288Yz+FLAvQ33FA0ivfXLMn8KydfiMV2YZXnrNPzdWQSxByPPz8K5PKhhjK2pD9GIbGd/nVRrx8GPonVlaRm1eWRUbY0voVm4rxFlWJL2SORFyWiJ0Eevl7apS8V43H3jezlD0dHLKfeK5a3KIwWKO0RiveAUkn3Mdj7KdKsQZmhgCFj3gMjf3VnJLZLGft3iOkE3s+fFS7fnRjg8XEOJo73HEhZ/ZFwZcsPPoRj1zQJ7eK7uDJcyEk5DtEgj0n1A2pq8R4hw8SRWXE7gQMdiJSB5eVNxeiVaNmnB2CjmdpuGBvEfSj+VKsYONcZ/4xL77h65Udf8ApVoenCLjmKkctuWIG5c4GfHpv0PTNTydnOMt3+SGQY0vuqHPkzAD50HF0+zGdnKDqwxjx++p34nO6lIX143BGNv6jTbOvhZmsp4UJmi5MqllOZEYHHqG2PyoZEVYZMjoqnI2JLeyr9rAkxEkk0cpY4OXbJ8x4Uo4LKC4WeIWUtucao5XbHuIIqexLwlkcUojXKw8xQcHmucfI01Cesi7k5wx6be0CqtxxAm7kkgSBCchSucL6b9dq6s0gjLr9HCD7bnPvq0wtFiWVwwARpANsK360+JwQ5ZXTHQMfH2eNUo77Q2k6QPtL/ar8zDlEL9YKA2QcE9Njj2fCsI9rxu4q6WYfVOnH96iMsiRyKVRid8gZ3qpAss8jiJNZHVtgE9STT1EJkYSXQYKN8A4J9AOtDkkYSapZtIKa2J0r0x57midpZa8ScwyDrsSE/8Ab20DmyhRt50H+VrU5Ue7p+lTQ3UEcAhuEuIVJ1BkcgDNTNtrwg0gKI3Kx38ZA67eyqV81sHCy2Usik7skRwB7qD/ALXlhuFEDl4VGleYM6h7etFo5Lw8t7i4KSKSdEewII8a44Sj6xpscZbNO7pmXH8Ok7UqsCeUjPeP/VpVNs2Bj1J+kyDJwqEj0pzSvEQqMQA3SlSr0spBW1dgMg4OV38dz+gqlFPKUuAZGI5wbB3Gc0qVC2LFMxOjVvk75Geh2pzE81UydLHJHnXKVUT9LU0McN/y41CpgbfClwyR7q6jhndmjJOVzj7q5SrMxPfBWuvoxVeQhysYUBQfPHn61praKMRoRGgJG+FFKlXn5NHbi2OYYG1CeJKtxdxLModUGpQR44PxpUq5xfp3klQWhVRCgVFAx0CgAVnOP3M37Shg1/u1lQhcDrkUqVVDZHJ+IVit4tH1epJ6nxNKlSo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FAAIDBAYBB//EAEAQAAIBAwIDBQQHBgMJAAAAAAECAwAEERIhBRMxBiJBUWFxgZGhFDJSscHR4RUjQmKS8QczchY1VWODk7Li8P/EABgBAQEBAQEAAAAAAAAAAAAAAAECAAME/8QAIREAAgICAwEAAwEAAAAAAAAAAAECERIxAxMhQTJRcWH/2gAMAwEAAhEDEQA/ACSWs+V31Ab97FJ4JEZe4mrHe8964t82kd4Zx0Kj86ZNdiRlLaCVGBjbAr13I5uMa8HOuWyFVT/o3rg5rY06dj1BIpLMDsSnTpmuE83AGkg9MAYpVk4liK5khUs8uD0wEP4VbTiL4HKuMnyGQaGGF1YMs7aT0UdPjT2MrLjl68dcdafCaoNW/aa7t+4kuy9QxUgUUsu1Nx3xcxg5GQyb/KsU4IA5kLknoT40/bTqBZANwdJwT7azhA1yR6ZZ8dt5pBFIpR/aCKJiaMuVDrqHUZryWGcEg8w56dd/lV5Lu5RiyzuD/E2etc3wx+Mtch6eHBOM101g7TjV1GqprkIPU5ozb9pMKFkhdvUZzXKXG0Up2Grq5htFHMycnZQMmpbeQSxrIpyrDI2oLL2hsmQa4pCd8qRjFOt+0VoEAdWjA6YINGDrQ5B2lQk9obAHBkb+mlRixyR5YxtGOEcauvT9aiLMX5cbFSBktzNh8qoi8gVTGIv3pO+xOr51xBIzF10xgdUbu5B8OleqMWtkWFZ2miso3dRJJKMIukY6ZJOPuqvBfyqV+kR40dMqPlUMExDPaXjobdzkFDtGSfClcWctk4VnbkOD3411jar80Dt+l76Zz0/dSMpBz9QZp5mkOkpcHYeSkfdQyG35jBUnJJyApUDp12zVhuG3AChOWAP5fyFQ8F9C2FIJvq6pIyc+WM/lUvPVMAjBx1Vc4oQltcoCMwsD4MMD7qfplVxzlgUEYHfGB8TUUm9mzkgkrR6sgscjoQMCrC5ySIxp9g3oKqF88oq2B/AowasRxsAoaSRQfTGKX/RyCkcg1Yxhh4aMH76laRtgOp6A+PzoIXgSTS1wQ4PXUR88da5zcuVS/fT4YYHf404ipoNpJMyFZ0HuPT5VFI0SnJ7nqy/pQhZ2Eu95Kyj7P9qlChhqE0jAb989KqqByRcZASSGhwf5T+dKqLGIsSbsj0zSrE5ABeE3kb6o5FRh/EDpI+Fda14nGylZySDkHnb/ADr01+H27k64kYY8RQ+67N2M4GkSRH/lvgfA5qO33074Iw/03jUcXJeV2i+ySCK5DxKaFiJogY2GHUd3Ixjby9tbKLsnbpnM8rHwOAPjjrVgdnLYqFdmIwcgDGaeyL+E4GYsg2IpLIpPAGAww76H1/Opbqa+WUKYcbD/ACyAM4FOPDBwC/llbnyWpTu6OoPkfA1obGC2khjnmgZYZfqu4AK+A1Y++pljujKJmOdfOf8AIb/uYrgS8O/IibHi2GIreLw20XflJ7SKmSxttzyEIPQ6RUppfDPjRgkgvSMLbx58xH1pwt76aTSkQ1KcEAkY+degrawqNol/pFQNw2A34uQp14HRsA7Y6Vs1+gwRi5OE8UkIzbhseeT+NQngHEzIx5IG23cFelBR5VzSM7rmqXK1oOtHnY7PcQEfeDxqBuFUY/8AKpYez12V/e20reWw/OvQtj4fCnAqvTNbtZsEYAdnLrwguB6d386VegcwetKjsZutA3bqBXD/AKfhVUOffTlLnwrkemifI+yPhXRjxxUD9xDJJIkaKMsznAAoNcdqeC27Mr8RVivXlozD4gYpSbB0F76FJomDAEEYwaHWjHhy8qU5tG2330+nsqlJ2x4CrYW5ncYOSsLY+dPt+03A77VEtywJBwskbLnb2VVSQeBbWbUAq3NtGAKsT9Tfp7KJwsnKXc4wOhrAXPHDaxyR8LtJZ0ZgQJ4joG+T4iiXBe0kQiELxs8wjDNABoKt5DJ6e/xFFXoLRsQyfaPxrhZc/rWMb/ELh6OUPD7sONipZMg+XWpU7fWROG4bfJv1wmPmaMWGSNiJE8/nSMietZD/AG94eZCv0K8I9NBPw1Um7fcORQfoN8M/aVR9xNOEjZI15dNDbnp4V2Jk5SZZs6R4Vmbftpwq6jkUs8L42Eg2OfZRK24/wuSNQbyJWA/jOn76HFo1oLZT7TfClVdLy0dQyXMTKehEo3pUUzWjOXXaPglojtJxS1Yp1SKQO3wFZyT/ABHtTrNtYO6qdjLMq5+Gaz9lYRxaWhtHkywOZI/qjzGxPuq81lxKblgRPPGSSwlBX2YHT5VScCm5MEcY7Q3XG5iLy4VIFYMkCdAfxPtqhFE0pKRE+fTOK2UNhxOJf3FjHGrdSSpYem4NUpOz/FWGWWMnVsxONvLAFWuRLRzcGzMMS5C80E9Bhifwq5ZSzCPTFFHI+rJkddQAHTFFj2SvDIrhY4j1+szb1XvOzHEIpA4/en+RcfGqfJGXgYNCivZZXkS7SKJJU0mVonwPhVZY54CbiGZcxPhZAcg7evhUkdnxZBhbSRQD9XO2antuD8VUoViTYZ0OCd/Op8WjYsIQXf7Tj50DypcRrmSKIgl/j1/+99OTilxBE2WuBKd1WaJRp39KVvwLi8JaeHCyp3ho8T5UTgsYePxxzyxrb3aZSVc4BPhnyoajdmcWzPvcXN4gMkkfdPlg/KnNDPIuXJJx3WwQf1ra2PZWGFRrmAB66V/E0UTgFmCNckzY8NW3yFD5a/Ey42YC2swFDONR+yVIBozw+3ilXStgzMT0VNWfhW0teH2lsMxQknzP5Dar6sdOyY91c5TcilAwp4LxEklOHOF8AXxSrd5f7JpUZDijM8Rv7LhMIkuXCk/UjQd5vdWYvO2jZP0ZYo/LA1N+XyrJ8X4td8UuXmumBcd3CjCgelUAreIOfjVLjvYyn+jTSdq79zk3U2PsqoX7qhftBxFuklx77hh+NAhFMQCsRx4HFFAzNHHlI9eNJCrvn1pcEiVb2Ttxjipxm6uEGfra3P41DLxTixbvcQmHiCJWH41wibDYjbOc7qdt6fLBqj1zOHVQQAcgj3YpVDR2HiF8rf7ylx0xzSQPntV2G/4k+NF9NkjrrNDbcuYWZJNIAzhgcH0G2M1asxIxwV288Yz+FLAvQ33FA0ivfXLMn8KydfiMV2YZXnrNPzdWQSxByPPz8K5PKhhjK2pD9GIbGd/nVRrx8GPonVlaRm1eWRUbY0voVm4rxFlWJL2SORFyWiJ0Eevl7apS8V43H3jezlD0dHLKfeK5a3KIwWKO0RiveAUkn3Mdj7KdKsQZmhgCFj3gMjf3VnJLZLGft3iOkE3s+fFS7fnRjg8XEOJo73HEhZ/ZFwZcsPPoRj1zQJ7eK7uDJcyEk5DtEgj0n1A2pq8R4hw8SRWXE7gQMdiJSB5eVNxeiVaNmnB2CjmdpuGBvEfSj+VKsYONcZ/4xL77h65Udf8ApVoenCLjmKkctuWIG5c4GfHpv0PTNTydnOMt3+SGQY0vuqHPkzAD50HF0+zGdnKDqwxjx++p34nO6lIX143BGNv6jTbOvhZmsp4UJmi5MqllOZEYHHqG2PyoZEVYZMjoqnI2JLeyr9rAkxEkk0cpY4OXbJ8x4Uo4LKC4WeIWUtucao5XbHuIIqexLwlkcUojXKw8xQcHmucfI01Cesi7k5wx6be0CqtxxAm7kkgSBCchSucL6b9dq6s0gjLr9HCD7bnPvq0wtFiWVwwARpANsK360+JwQ5ZXTHQMfH2eNUo77Q2k6QPtL/ar8zDlEL9YKA2QcE9Njj2fCsI9rxu4q6WYfVOnH96iMsiRyKVRid8gZ3qpAss8jiJNZHVtgE9STT1EJkYSXQYKN8A4J9AOtDkkYSapZtIKa2J0r0x57midpZa8ScwyDrsSE/8Ab20DmyhRt50H+VrU5Ue7p+lTQ3UEcAhuEuIVJ1BkcgDNTNtrwg0gKI3Kx38ZA67eyqV81sHCy2Usik7skRwB7qD/ALXlhuFEDl4VGleYM6h7etFo5Lw8t7i4KSKSdEewII8a44Sj6xpscZbNO7pmXH8Ok7UqsCeUjPeP/VpVNs2Bj1J+kyDJwqEj0pzSvEQqMQA3SlSr0spBW1dgMg4OV38dz+gqlFPKUuAZGI5wbB3Gc0qVC2LFMxOjVvk75Geh2pzE81UydLHJHnXKVUT9LU0McN/y41CpgbfClwyR7q6jhndmjJOVzj7q5SrMxPfBWuvoxVeQhysYUBQfPHn61praKMRoRGgJG+FFKlXn5NHbi2OYYG1CeJKtxdxLModUGpQR44PxpUq5xfp3klQWhVRCgVFAx0CgAVnOP3M37Shg1/u1lQhcDrkUqVVDZHJ+IVit4tH1epJ6nxNKlSo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FAAIDBAYBB//EAEAQAAIBAwIDBQQHBgMJAAAAAAECAwAEERIhBRMxBiJBUWFxgZGhFDJSscHR4RUjQmKS8QczchY1VWODk7Li8P/EABgBAQEBAQEAAAAAAAAAAAAAAAECAAME/8QAIREAAgICAwEAAwEAAAAAAAAAAAECERIxAxMhQTJRcWH/2gAMAwEAAhEDEQA/ACSWs+V31Ab97FJ4JEZe4mrHe8964t82kd4Zx0Kj86ZNdiRlLaCVGBjbAr13I5uMa8HOuWyFVT/o3rg5rY06dj1BIpLMDsSnTpmuE83AGkg9MAYpVk4liK5khUs8uD0wEP4VbTiL4HKuMnyGQaGGF1YMs7aT0UdPjT2MrLjl68dcdafCaoNW/aa7t+4kuy9QxUgUUsu1Nx3xcxg5GQyb/KsU4IA5kLknoT40/bTqBZANwdJwT7azhA1yR6ZZ8dt5pBFIpR/aCKJiaMuVDrqHUZryWGcEg8w56dd/lV5Lu5RiyzuD/E2etc3wx+Mtch6eHBOM101g7TjV1GqprkIPU5ozb9pMKFkhdvUZzXKXG0Up2Grq5htFHMycnZQMmpbeQSxrIpyrDI2oLL2hsmQa4pCd8qRjFOt+0VoEAdWjA6YINGDrQ5B2lQk9obAHBkb+mlRixyR5YxtGOEcauvT9aiLMX5cbFSBktzNh8qoi8gVTGIv3pO+xOr51xBIzF10xgdUbu5B8OleqMWtkWFZ2miso3dRJJKMIukY6ZJOPuqvBfyqV+kR40dMqPlUMExDPaXjobdzkFDtGSfClcWctk4VnbkOD3411jar80Dt+l76Zz0/dSMpBz9QZp5mkOkpcHYeSkfdQyG35jBUnJJyApUDp12zVhuG3AChOWAP5fyFQ8F9C2FIJvq6pIyc+WM/lUvPVMAjBx1Vc4oQltcoCMwsD4MMD7qfplVxzlgUEYHfGB8TUUm9mzkgkrR6sgscjoQMCrC5ySIxp9g3oKqF88oq2B/AowasRxsAoaSRQfTGKX/RyCkcg1Yxhh4aMH76laRtgOp6A+PzoIXgSTS1wQ4PXUR88da5zcuVS/fT4YYHf404ipoNpJMyFZ0HuPT5VFI0SnJ7nqy/pQhZ2Eu95Kyj7P9qlChhqE0jAb989KqqByRcZASSGhwf5T+dKqLGIsSbsj0zSrE5ABeE3kb6o5FRh/EDpI+Fda14nGylZySDkHnb/ADr01+H27k64kYY8RQ+67N2M4GkSRH/lvgfA5qO33074Iw/03jUcXJeV2i+ySCK5DxKaFiJogY2GHUd3Ixjby9tbKLsnbpnM8rHwOAPjjrVgdnLYqFdmIwcgDGaeyL+E4GYsg2IpLIpPAGAww76H1/Opbqa+WUKYcbD/ACyAM4FOPDBwC/llbnyWpTu6OoPkfA1obGC2khjnmgZYZfqu4AK+A1Y++pljujKJmOdfOf8AIb/uYrgS8O/IibHi2GIreLw20XflJ7SKmSxttzyEIPQ6RUppfDPjRgkgvSMLbx58xH1pwt76aTSkQ1KcEAkY+degrawqNol/pFQNw2A34uQp14HRsA7Y6Vs1+gwRi5OE8UkIzbhseeT+NQngHEzIx5IG23cFelBR5VzSM7rmqXK1oOtHnY7PcQEfeDxqBuFUY/8AKpYez12V/e20reWw/OvQtj4fCnAqvTNbtZsEYAdnLrwguB6d386VegcwetKjsZutA3bqBXD/AKfhVUOffTlLnwrkemifI+yPhXRjxxUD9xDJJIkaKMsznAAoNcdqeC27Mr8RVivXlozD4gYpSbB0F76FJomDAEEYwaHWjHhy8qU5tG2330+nsqlJ2x4CrYW5ncYOSsLY+dPt+03A77VEtywJBwskbLnb2VVSQeBbWbUAq3NtGAKsT9Tfp7KJwsnKXc4wOhrAXPHDaxyR8LtJZ0ZgQJ4joG+T4iiXBe0kQiELxs8wjDNABoKt5DJ6e/xFFXoLRsQyfaPxrhZc/rWMb/ELh6OUPD7sONipZMg+XWpU7fWROG4bfJv1wmPmaMWGSNiJE8/nSMietZD/AG94eZCv0K8I9NBPw1Um7fcORQfoN8M/aVR9xNOEjZI15dNDbnp4V2Jk5SZZs6R4Vmbftpwq6jkUs8L42Eg2OfZRK24/wuSNQbyJWA/jOn76HFo1oLZT7TfClVdLy0dQyXMTKehEo3pUUzWjOXXaPglojtJxS1Yp1SKQO3wFZyT/ABHtTrNtYO6qdjLMq5+Gaz9lYRxaWhtHkywOZI/qjzGxPuq81lxKblgRPPGSSwlBX2YHT5VScCm5MEcY7Q3XG5iLy4VIFYMkCdAfxPtqhFE0pKRE+fTOK2UNhxOJf3FjHGrdSSpYem4NUpOz/FWGWWMnVsxONvLAFWuRLRzcGzMMS5C80E9Bhifwq5ZSzCPTFFHI+rJkddQAHTFFj2SvDIrhY4j1+szb1XvOzHEIpA4/en+RcfGqfJGXgYNCivZZXkS7SKJJU0mVonwPhVZY54CbiGZcxPhZAcg7evhUkdnxZBhbSRQD9XO2antuD8VUoViTYZ0OCd/Op8WjYsIQXf7Tj50DypcRrmSKIgl/j1/+99OTilxBE2WuBKd1WaJRp39KVvwLi8JaeHCyp3ho8T5UTgsYePxxzyxrb3aZSVc4BPhnyoajdmcWzPvcXN4gMkkfdPlg/KnNDPIuXJJx3WwQf1ra2PZWGFRrmAB66V/E0UTgFmCNckzY8NW3yFD5a/Ey42YC2swFDONR+yVIBozw+3ilXStgzMT0VNWfhW0teH2lsMxQknzP5Dar6sdOyY91c5TcilAwp4LxEklOHOF8AXxSrd5f7JpUZDijM8Rv7LhMIkuXCk/UjQd5vdWYvO2jZP0ZYo/LA1N+XyrJ8X4td8UuXmumBcd3CjCgelUAreIOfjVLjvYyn+jTSdq79zk3U2PsqoX7qhftBxFuklx77hh+NAhFMQCsRx4HFFAzNHHlI9eNJCrvn1pcEiVb2Ttxjipxm6uEGfra3P41DLxTixbvcQmHiCJWH41wibDYjbOc7qdt6fLBqj1zOHVQQAcgj3YpVDR2HiF8rf7ylx0xzSQPntV2G/4k+NF9NkjrrNDbcuYWZJNIAzhgcH0G2M1asxIxwV288Yz+FLAvQ33FA0ivfXLMn8KydfiMV2YZXnrNPzdWQSxByPPz8K5PKhhjK2pD9GIbGd/nVRrx8GPonVlaRm1eWRUbY0voVm4rxFlWJL2SORFyWiJ0Eevl7apS8V43H3jezlD0dHLKfeK5a3KIwWKO0RiveAUkn3Mdj7KdKsQZmhgCFj3gMjf3VnJLZLGft3iOkE3s+fFS7fnRjg8XEOJo73HEhZ/ZFwZcsPPoRj1zQJ7eK7uDJcyEk5DtEgj0n1A2pq8R4hw8SRWXE7gQMdiJSB5eVNxeiVaNmnB2CjmdpuGBvEfSj+VKsYONcZ/4xL77h65Udf8ApVoenCLjmKkctuWIG5c4GfHpv0PTNTydnOMt3+SGQY0vuqHPkzAD50HF0+zGdnKDqwxjx++p34nO6lIX143BGNv6jTbOvhZmsp4UJmi5MqllOZEYHHqG2PyoZEVYZMjoqnI2JLeyr9rAkxEkk0cpY4OXbJ8x4Uo4LKC4WeIWUtucao5XbHuIIqexLwlkcUojXKw8xQcHmucfI01Cesi7k5wx6be0CqtxxAm7kkgSBCchSucL6b9dq6s0gjLr9HCD7bnPvq0wtFiWVwwARpANsK360+JwQ5ZXTHQMfH2eNUo77Q2k6QPtL/ar8zDlEL9YKA2QcE9Njj2fCsI9rxu4q6WYfVOnH96iMsiRyKVRid8gZ3qpAss8jiJNZHVtgE9STT1EJkYSXQYKN8A4J9AOtDkkYSapZtIKa2J0r0x57midpZa8ScwyDrsSE/8Ab20DmyhRt50H+VrU5Ue7p+lTQ3UEcAhuEuIVJ1BkcgDNTNtrwg0gKI3Kx38ZA67eyqV81sHCy2Usik7skRwB7qD/ALXlhuFEDl4VGleYM6h7etFo5Lw8t7i4KSKSdEewII8a44Sj6xpscZbNO7pmXH8Ok7UqsCeUjPeP/VpVNs2Bj1J+kyDJwqEj0pzSvEQqMQA3SlSr0spBW1dgMg4OV38dz+gqlFPKUuAZGI5wbB3Gc0qVC2LFMxOjVvk75Geh2pzE81UydLHJHnXKVUT9LU0McN/y41CpgbfClwyR7q6jhndmjJOVzj7q5SrMxPfBWuvoxVeQhysYUBQfPHn61praKMRoRGgJG+FFKlXn5NHbi2OYYG1CeJKtxdxLModUGpQR44PxpUq5xfp3klQWhVRCgVFAx0CgAVnOP3M37Shg1/u1lQhcDrkUqVVDZHJ+IVit4tH1epJ6nxNKlSo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Sights.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260000"/>
              </a:lnSpc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Big Ben?</a:t>
            </a:r>
            <a:endParaRPr lang="ru-RU" sz="4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ru-RU" sz="31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1194</TotalTime>
  <Words>874</Words>
  <Application>Microsoft Office PowerPoint</Application>
  <PresentationFormat>Экран (4:3)</PresentationFormat>
  <Paragraphs>426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Эркер</vt:lpstr>
      <vt:lpstr>QUIZ  </vt:lpstr>
      <vt:lpstr>Round 1 Great  Britain.</vt:lpstr>
      <vt:lpstr>Geography.</vt:lpstr>
      <vt:lpstr>Right answer:</vt:lpstr>
      <vt:lpstr>Geography.</vt:lpstr>
      <vt:lpstr>Right answer:</vt:lpstr>
      <vt:lpstr>Geography.</vt:lpstr>
      <vt:lpstr>Right answer:</vt:lpstr>
      <vt:lpstr>Sights.</vt:lpstr>
      <vt:lpstr>Right answer:</vt:lpstr>
      <vt:lpstr>Sights.</vt:lpstr>
      <vt:lpstr>Right answer:</vt:lpstr>
      <vt:lpstr>Sights.</vt:lpstr>
      <vt:lpstr>Right answer:</vt:lpstr>
      <vt:lpstr>Famous People.</vt:lpstr>
      <vt:lpstr>Right answer:</vt:lpstr>
      <vt:lpstr>Famous People.</vt:lpstr>
      <vt:lpstr>Right answer:</vt:lpstr>
      <vt:lpstr>Famous People.</vt:lpstr>
      <vt:lpstr>Right answer:</vt:lpstr>
      <vt:lpstr>General  Information.</vt:lpstr>
      <vt:lpstr>Right answer:</vt:lpstr>
      <vt:lpstr>General  Information.</vt:lpstr>
      <vt:lpstr>Right answer:</vt:lpstr>
      <vt:lpstr>General  Information.</vt:lpstr>
      <vt:lpstr>Right answer:</vt:lpstr>
      <vt:lpstr>Round 2 The United States of America.</vt:lpstr>
      <vt:lpstr>Geography</vt:lpstr>
      <vt:lpstr>Right answer: </vt:lpstr>
      <vt:lpstr>Geography</vt:lpstr>
      <vt:lpstr>Right answer</vt:lpstr>
      <vt:lpstr>Geography.</vt:lpstr>
      <vt:lpstr>Right answer</vt:lpstr>
      <vt:lpstr>Sights</vt:lpstr>
      <vt:lpstr>Right answer</vt:lpstr>
      <vt:lpstr>Sights.</vt:lpstr>
      <vt:lpstr>Right answer:</vt:lpstr>
      <vt:lpstr>Sights.</vt:lpstr>
      <vt:lpstr>Right answer:</vt:lpstr>
      <vt:lpstr>Famous People</vt:lpstr>
      <vt:lpstr>Right answer:</vt:lpstr>
      <vt:lpstr>Famous People.</vt:lpstr>
      <vt:lpstr>Right answer.</vt:lpstr>
      <vt:lpstr>Famous People. </vt:lpstr>
      <vt:lpstr>Right answer:</vt:lpstr>
      <vt:lpstr>General Information.</vt:lpstr>
      <vt:lpstr>Right answer:</vt:lpstr>
      <vt:lpstr>General Information.</vt:lpstr>
      <vt:lpstr>Right answer: </vt:lpstr>
      <vt:lpstr>General Information.</vt:lpstr>
      <vt:lpstr>Right answer.</vt:lpstr>
      <vt:lpstr>Round 3 Canada, Australia, New Zealand.</vt:lpstr>
      <vt:lpstr>Canada.</vt:lpstr>
      <vt:lpstr>Right answer.</vt:lpstr>
      <vt:lpstr>Canada.</vt:lpstr>
      <vt:lpstr>Right answer:</vt:lpstr>
      <vt:lpstr>Canada. </vt:lpstr>
      <vt:lpstr>Right answer:</vt:lpstr>
      <vt:lpstr>Australia.</vt:lpstr>
      <vt:lpstr>Right answer:</vt:lpstr>
      <vt:lpstr>Australia.</vt:lpstr>
      <vt:lpstr>Right answer:</vt:lpstr>
      <vt:lpstr>Australia.</vt:lpstr>
      <vt:lpstr>Right answer:</vt:lpstr>
      <vt:lpstr>New Zealand.</vt:lpstr>
      <vt:lpstr>Right answer:</vt:lpstr>
      <vt:lpstr>New Zealand.</vt:lpstr>
      <vt:lpstr>Right answer:</vt:lpstr>
      <vt:lpstr>New Zealand. </vt:lpstr>
      <vt:lpstr>Right answer: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53</dc:creator>
  <cp:lastModifiedBy>Oxana</cp:lastModifiedBy>
  <cp:revision>101</cp:revision>
  <dcterms:created xsi:type="dcterms:W3CDTF">2012-11-26T05:42:49Z</dcterms:created>
  <dcterms:modified xsi:type="dcterms:W3CDTF">2015-04-24T06:01:19Z</dcterms:modified>
</cp:coreProperties>
</file>