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6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6D2D8A-8459-4264-96DD-C50D9099B3EE}" type="datetimeFigureOut">
              <a:rPr lang="ru-RU" smtClean="0"/>
              <a:pPr/>
              <a:t>12.03.2013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E9A945-9150-4776-92BF-2E19651DAB8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tixi.solnishkomoe.ru/stixi-pushkina-o-zime/if-18/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7851648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А.С.Пушкин. </a:t>
            </a:r>
            <a:br>
              <a:rPr lang="ru-RU" dirty="0" smtClean="0"/>
            </a:br>
            <a:r>
              <a:rPr lang="ru-RU" dirty="0" smtClean="0"/>
              <a:t>Вот север, тучи нагоняя…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Рисунок 6" descr="Картинка 18 из 13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071678"/>
            <a:ext cx="414340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143372" y="5786454"/>
            <a:ext cx="47682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Разработчик: </a:t>
            </a:r>
            <a:r>
              <a:rPr lang="ru-RU" dirty="0" err="1" smtClean="0"/>
              <a:t>Чебаткова</a:t>
            </a:r>
            <a:r>
              <a:rPr lang="ru-RU" dirty="0" smtClean="0"/>
              <a:t> Ольга Никитична, </a:t>
            </a:r>
          </a:p>
          <a:p>
            <a:r>
              <a:rPr lang="ru-RU" dirty="0" smtClean="0"/>
              <a:t>Учитель первой категории МБОУ СОШ №2 </a:t>
            </a:r>
          </a:p>
          <a:p>
            <a:r>
              <a:rPr lang="ru-RU" dirty="0" err="1" smtClean="0"/>
              <a:t>Ст</a:t>
            </a:r>
            <a:r>
              <a:rPr lang="ru-RU" dirty="0" smtClean="0"/>
              <a:t> </a:t>
            </a:r>
            <a:r>
              <a:rPr lang="ru-RU" dirty="0" err="1" smtClean="0"/>
              <a:t>Крыловской</a:t>
            </a:r>
            <a:r>
              <a:rPr lang="ru-RU" dirty="0" smtClean="0"/>
              <a:t> Краснодарского края.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H:\Documents and Settings\Aida\Рабочий стол\Рисунок1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857225" y="1000109"/>
            <a:ext cx="692948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Д/</a:t>
            </a:r>
            <a:r>
              <a:rPr lang="ru-RU" sz="4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с.95-наиз., </a:t>
            </a:r>
          </a:p>
          <a:p>
            <a:pPr algn="ctr"/>
            <a:r>
              <a:rPr lang="ru-RU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с.96-97-выраз.чтение.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2967334"/>
            <a:ext cx="6643733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Молодцы!</a:t>
            </a:r>
          </a:p>
          <a:p>
            <a:pPr algn="ctr"/>
            <a:r>
              <a:rPr lang="ru-RU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Желаю удачи!</a:t>
            </a:r>
            <a:endParaRPr lang="ru-RU" sz="6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 descr="Вот север, тучи нагоняя, Дохнул, завыл – и вот сама Идёт волшебница зима!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8358245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7851648" cy="1357322"/>
          </a:xfrm>
        </p:spPr>
        <p:txBody>
          <a:bodyPr>
            <a:normAutofit/>
          </a:bodyPr>
          <a:lstStyle/>
          <a:p>
            <a:pPr algn="l"/>
            <a:r>
              <a:rPr lang="ru-RU" sz="4400" dirty="0" smtClean="0"/>
              <a:t>Пришла, рассыпалась; клоками повисла на суках </a:t>
            </a:r>
            <a:r>
              <a:rPr lang="ru-RU" sz="4400" dirty="0" err="1" smtClean="0"/>
              <a:t>дубрв</a:t>
            </a:r>
            <a:r>
              <a:rPr lang="ru-RU" sz="4400" dirty="0" smtClean="0"/>
              <a:t>;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а 8 из 13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496"/>
            <a:ext cx="4429123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Картинка 10 из 139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785926"/>
            <a:ext cx="5214974" cy="3957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14290"/>
            <a:ext cx="7772400" cy="1428760"/>
          </a:xfrm>
        </p:spPr>
        <p:txBody>
          <a:bodyPr/>
          <a:lstStyle/>
          <a:p>
            <a:r>
              <a:rPr lang="ru-RU" sz="4000" dirty="0" smtClean="0"/>
              <a:t>Легла волнистыми коврами</a:t>
            </a:r>
            <a:br>
              <a:rPr lang="ru-RU" sz="4000" dirty="0" smtClean="0"/>
            </a:br>
            <a:r>
              <a:rPr lang="ru-RU" sz="4000" dirty="0" smtClean="0"/>
              <a:t>среди полей вокруг холмов;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а 11 из 13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1643051"/>
            <a:ext cx="492922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Картинка 20 из 13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86182" y="2571745"/>
            <a:ext cx="5143536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85728"/>
            <a:ext cx="7772400" cy="171451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А.С.Пушкин. Зимний вечер.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8676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Картинка 1 из 1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2500306"/>
            <a:ext cx="492922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oldmedia.meta.ua/files/pic/0/43/25/SlfGUZ_9Tp.jpg?id=2824577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143116"/>
            <a:ext cx="3333750" cy="4276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2800" dirty="0" smtClean="0"/>
              <a:t>Михайловское. Домик няни Пушкина Арины Родионовны Яковлевой. Строки из стихотворения Александра Пушкина «Зимний вечер» (1825)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3" name="Рисунок 2" descr="Картинка 17 из 123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71612"/>
            <a:ext cx="6357962" cy="496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500042"/>
            <a:ext cx="7772400" cy="1143008"/>
          </a:xfrm>
        </p:spPr>
        <p:txBody>
          <a:bodyPr/>
          <a:lstStyle/>
          <a:p>
            <a:r>
              <a:rPr lang="ru-RU" sz="4400" dirty="0" smtClean="0"/>
              <a:t>Иллюстрация к стихотворению, сделанная автором.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643050"/>
            <a:ext cx="7772400" cy="464347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 descr="Картинка 7 из 123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6238902" cy="4186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85728"/>
            <a:ext cx="7772400" cy="1071570"/>
          </a:xfrm>
        </p:spPr>
        <p:txBody>
          <a:bodyPr/>
          <a:lstStyle/>
          <a:p>
            <a:r>
              <a:rPr lang="ru-RU" dirty="0" smtClean="0"/>
              <a:t>Словарная работа.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6429396"/>
            <a:ext cx="7772400" cy="14287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1500174"/>
            <a:ext cx="21431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Веретено</a:t>
            </a:r>
            <a:r>
              <a:rPr lang="ru-RU" sz="2800" b="1" dirty="0" smtClean="0"/>
              <a:t> -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1428736"/>
            <a:ext cx="62865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ручное прядильное орудие в виде деревянной палочки с заостренным концом.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643182"/>
            <a:ext cx="2000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Кроет</a:t>
            </a:r>
            <a:r>
              <a:rPr lang="ru-RU" sz="2800" b="1" dirty="0" smtClean="0"/>
              <a:t>-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2643182"/>
            <a:ext cx="26695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покрывает.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214686"/>
            <a:ext cx="48954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Лачужка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00298" y="3252546"/>
            <a:ext cx="5286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небольшая, старенькая избушка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282" y="4167664"/>
            <a:ext cx="27860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Обветшалая кровля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57488" y="4214819"/>
            <a:ext cx="52149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- старая разрушающаяся крыша.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57166"/>
            <a:ext cx="8305800" cy="1071570"/>
          </a:xfrm>
        </p:spPr>
        <p:txBody>
          <a:bodyPr>
            <a:normAutofit/>
          </a:bodyPr>
          <a:lstStyle/>
          <a:p>
            <a:r>
              <a:rPr lang="ru-RU" dirty="0" smtClean="0"/>
              <a:t>Буря мглою небо кроет…</a:t>
            </a:r>
            <a:endParaRPr lang="ru-RU" dirty="0"/>
          </a:p>
        </p:txBody>
      </p:sp>
      <p:pic>
        <p:nvPicPr>
          <p:cNvPr id="5" name="Рисунок 4" descr="Картинка 2 из 123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85926"/>
            <a:ext cx="4500563" cy="454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метель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1714488"/>
            <a:ext cx="3000396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88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А.С.Пушкин.  Вот север, тучи нагоняя…</vt:lpstr>
      <vt:lpstr>Слайд 2</vt:lpstr>
      <vt:lpstr>Пришла, рассыпалась; клоками повисла на суках дубрв;</vt:lpstr>
      <vt:lpstr>Легла волнистыми коврами среди полей вокруг холмов;</vt:lpstr>
      <vt:lpstr>       А.С.Пушкин. Зимний вечер.</vt:lpstr>
      <vt:lpstr>          Михайловское. Домик няни Пушкина Арины Родионовны Яковлевой. Строки из стихотворения Александра Пушкина «Зимний вечер» (1825) </vt:lpstr>
      <vt:lpstr>Иллюстрация к стихотворению, сделанная автором.</vt:lpstr>
      <vt:lpstr>Словарная работа.</vt:lpstr>
      <vt:lpstr>Буря мглою небо кроет…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А.С.Пушкин.  Вот север, тучи нагоняя…</dc:title>
  <dc:creator>Admin</dc:creator>
  <cp:lastModifiedBy>Admin</cp:lastModifiedBy>
  <cp:revision>9</cp:revision>
  <dcterms:created xsi:type="dcterms:W3CDTF">2011-10-21T06:51:41Z</dcterms:created>
  <dcterms:modified xsi:type="dcterms:W3CDTF">2013-03-12T16:09:14Z</dcterms:modified>
</cp:coreProperties>
</file>