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60" r:id="rId5"/>
    <p:sldId id="266" r:id="rId6"/>
    <p:sldId id="259" r:id="rId7"/>
    <p:sldId id="261" r:id="rId8"/>
    <p:sldId id="265" r:id="rId9"/>
    <p:sldId id="267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2C563-9C05-4F5F-8A5B-A3331183E11F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87258-87D7-4FF1-ADF8-C1966B314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3C94-19A5-478D-B3D1-27D3859BE22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28AA7-4C79-45E7-9F79-F800F3550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6360-2134-4A12-972E-E461A654A08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99FE-D0B4-4D2A-A6A4-58240AFDC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74334-77AA-41F8-A3DF-E8E2CB4ADE6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95E1A-7BA5-4032-B851-C88152E2B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5366a07244f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3000375"/>
            <a:ext cx="1603375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AC5E0-800D-49B3-BF89-361ABDD5286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DBFF-B16F-425F-8734-78F9B31A6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C34B-D442-4B0F-A327-1A04F576BCF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645C-29F6-47D9-B939-A00DD9EB3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0E41-E69E-40A6-B4E3-34976A33568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2D64-59C9-44F5-A20E-4BE1B5BC6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E274-8C75-44D7-8B71-B248CD4F85C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45BED-C060-4087-9C17-7EF10545C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8300D-CAC2-4B14-A929-A0F7A3B0599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C806-532C-4318-B6B2-A725BF8B8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BBB8-426B-419B-A917-6ACF79693F0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0EC38-4130-453A-B32C-14CCF8827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6EFD3-6CE3-462B-87C9-E41101EF350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0F751-6539-45DE-958D-88BB8034C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D42D-328E-4710-979D-9B415A436E2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6504-F756-4E05-9DBD-53333CBFC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D14F50-8AFF-4E16-B29E-62C1354C9A47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8532D0-8753-4A34-ABF8-B25FE2B93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357562"/>
            <a:ext cx="6400800" cy="1752600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Составила: Ю.В. Гордеева,</a:t>
            </a:r>
          </a:p>
          <a:p>
            <a:r>
              <a:rPr lang="ru-RU" b="1" dirty="0" smtClean="0"/>
              <a:t>учитель начальных классов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28794" y="1357298"/>
            <a:ext cx="7772400" cy="1470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defTabSz="407484" eaLnBrk="1">
              <a:buFont typeface="Times New Roman" pitchFamily="16" charset="0"/>
              <a:buNone/>
              <a:defRPr/>
            </a:pPr>
            <a:r>
              <a:rPr lang="ru-RU" sz="3600" b="1" dirty="0">
                <a:solidFill>
                  <a:schemeClr val="tx1"/>
                </a:solidFill>
                <a:latin typeface="Bookman Old Style" pitchFamily="18" charset="0"/>
              </a:rPr>
              <a:t>Русский язык </a:t>
            </a:r>
            <a:br>
              <a:rPr lang="ru-RU" sz="3600" b="1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Bookman Old Style" pitchFamily="18" charset="0"/>
              </a:rPr>
              <a:t>1 </a:t>
            </a:r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класс</a:t>
            </a:r>
            <a:b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(развивающая система </a:t>
            </a:r>
            <a:b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Л.В. </a:t>
            </a:r>
            <a:r>
              <a:rPr lang="ru-RU" sz="3600" b="1" dirty="0" err="1" smtClean="0">
                <a:solidFill>
                  <a:schemeClr val="tx1"/>
                </a:solidFill>
                <a:latin typeface="Bookman Old Style" pitchFamily="18" charset="0"/>
              </a:rPr>
              <a:t>Занкова</a:t>
            </a:r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Какое задание получила львица?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9" name="Picture 13" descr="эля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57813" y="3900488"/>
            <a:ext cx="2205037" cy="2957512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500" y="1428750"/>
          <a:ext cx="483395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950"/>
              </a:tblGrid>
              <a:tr h="564887"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/>
                        <a:t>    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Эльвира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4887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      Николаевна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4887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/>
                        <a:t>       Эля</a:t>
                      </a:r>
                      <a:endParaRPr lang="ru-RU" sz="3200" b="1" dirty="0"/>
                    </a:p>
                  </a:txBody>
                  <a:tcPr/>
                </a:tc>
              </a:tr>
              <a:tr h="564887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      Элла</a:t>
                      </a:r>
                      <a:endParaRPr lang="ru-RU" sz="3200" b="1" dirty="0"/>
                    </a:p>
                  </a:txBody>
                  <a:tcPr/>
                </a:tc>
              </a:tr>
              <a:tr h="572776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      </a:t>
                      </a:r>
                      <a:r>
                        <a:rPr lang="ru-RU" sz="3200" b="1" baseline="0" dirty="0" smtClean="0"/>
                        <a:t> </a:t>
                      </a:r>
                      <a:r>
                        <a:rPr lang="ru-RU" sz="3200" b="1" dirty="0" err="1" smtClean="0"/>
                        <a:t>Элечка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43563" y="1500188"/>
            <a:ext cx="32146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Спишите слова, разделяя их чёрточкой для переноса.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50.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51535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Запиши слова, которые пришли к нам из Французского языка. Какой слог ударный?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85786" y="2643182"/>
            <a:ext cx="74295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85786" y="2928934"/>
            <a:ext cx="74295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85786" y="3429000"/>
            <a:ext cx="74295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85786" y="3786190"/>
            <a:ext cx="74295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5786" y="4286256"/>
            <a:ext cx="74295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14348" y="4643446"/>
            <a:ext cx="74295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57224" y="5072074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Чтение правила на с. 25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r>
              <a:rPr lang="ru-RU" dirty="0" smtClean="0"/>
              <a:t>Сегодня на уроке:</a:t>
            </a:r>
          </a:p>
          <a:p>
            <a:r>
              <a:rPr lang="ru-RU" dirty="0" smtClean="0"/>
              <a:t>Я повторил (а)….</a:t>
            </a:r>
          </a:p>
          <a:p>
            <a:r>
              <a:rPr lang="ru-RU" dirty="0" smtClean="0"/>
              <a:t>Я узнал (а)...</a:t>
            </a:r>
          </a:p>
          <a:p>
            <a:r>
              <a:rPr lang="ru-RU" dirty="0" smtClean="0"/>
              <a:t>Мне было интересно…</a:t>
            </a:r>
          </a:p>
          <a:p>
            <a:r>
              <a:rPr lang="ru-RU" dirty="0" smtClean="0"/>
              <a:t>Мне было трудно…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Итог урока:</a:t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" name="Picture 5" descr="AG0031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000240"/>
            <a:ext cx="23606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86314" y="857232"/>
            <a:ext cx="3630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Минутка настроения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2000240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От улыбки хмурый день светлей.</a:t>
            </a:r>
          </a:p>
          <a:p>
            <a:r>
              <a:rPr lang="ru-RU" sz="2400" dirty="0" smtClean="0"/>
              <a:t>От улыбки в небе радуга проснётся.</a:t>
            </a:r>
          </a:p>
          <a:p>
            <a:r>
              <a:rPr lang="ru-RU" sz="2400" dirty="0" smtClean="0"/>
              <a:t>Поделись улыбкою своей….</a:t>
            </a:r>
          </a:p>
          <a:p>
            <a:r>
              <a:rPr lang="ru-RU" sz="2400" dirty="0" smtClean="0"/>
              <a:t>И она опять к тебе вернётся!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Bookman Old Style" pitchFamily="18" charset="0"/>
              </a:rPr>
              <a:t>Чистописание</a:t>
            </a:r>
            <a:endParaRPr lang="ru-RU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143240" y="1571612"/>
            <a:ext cx="5786478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Моет в речке свою пищу,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Чтоб она была почище,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Лишь потом отправит в рот.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А чистюля тот – … </a:t>
            </a:r>
          </a:p>
          <a:p>
            <a:pPr algn="ctr">
              <a:buNone/>
            </a:pPr>
            <a:r>
              <a:rPr lang="ru-RU" b="1" i="1" dirty="0" smtClean="0"/>
              <a:t> (Енот.)</a:t>
            </a:r>
            <a:endParaRPr lang="ru-RU" dirty="0" smtClean="0"/>
          </a:p>
        </p:txBody>
      </p:sp>
      <p:pic>
        <p:nvPicPr>
          <p:cNvPr id="4" name="Рисунок 3" descr="239256-Dayan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56" t="14187" r="22404" b="14187"/>
          <a:stretch>
            <a:fillRect/>
          </a:stretch>
        </p:blipFill>
        <p:spPr>
          <a:xfrm>
            <a:off x="500034" y="928670"/>
            <a:ext cx="2660296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85720" y="407194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437112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1700808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1988840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2924944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1520" y="3212976"/>
            <a:ext cx="8640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возврат 17">
            <a:hlinkClick r:id="rId3" action="ppaction://hlinksldjump" highlightClick="1"/>
          </p:cNvPr>
          <p:cNvSpPr/>
          <p:nvPr/>
        </p:nvSpPr>
        <p:spPr>
          <a:xfrm>
            <a:off x="7740352" y="5733256"/>
            <a:ext cx="100811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Чистописание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Две веселые лягушки ни минуты не сидят –</a:t>
            </a:r>
            <a:br>
              <a:rPr lang="ru-RU" dirty="0" smtClean="0"/>
            </a:br>
            <a:r>
              <a:rPr lang="ru-RU" dirty="0" smtClean="0"/>
              <a:t>Ловко прыгают подружки, только брызги вверх летят.</a:t>
            </a:r>
          </a:p>
          <a:p>
            <a:r>
              <a:rPr lang="ru-RU" dirty="0" smtClean="0"/>
              <a:t>Идет по парте человек, переставляет ножки.</a:t>
            </a:r>
            <a:br>
              <a:rPr lang="ru-RU" dirty="0" smtClean="0"/>
            </a:br>
            <a:r>
              <a:rPr lang="ru-RU" dirty="0" smtClean="0"/>
              <a:t>А если ножки смотрят вверх, то получились рожки.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Все слова вы прочитайте,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Ударение проставьте,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слоги в них вы  сосчитайте и чёрточку для переноса поставьте.</a:t>
            </a:r>
          </a:p>
          <a:p>
            <a:pPr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мидор, к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пуста.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Правила переноса слов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8715375" cy="4554538"/>
          </a:xfrm>
        </p:spPr>
        <p:txBody>
          <a:bodyPr/>
          <a:lstStyle/>
          <a:p>
            <a:pPr eaLnBrk="1" hangingPunct="1"/>
            <a:r>
              <a:rPr lang="ru-RU" smtClean="0"/>
              <a:t>Слова надо переносить по слогам. </a:t>
            </a:r>
          </a:p>
          <a:p>
            <a:pPr eaLnBrk="1" hangingPunct="1"/>
            <a:r>
              <a:rPr lang="ru-RU" smtClean="0"/>
              <a:t>Буквы  Ь, Ъ, Й не переносятся на следующую строку.</a:t>
            </a:r>
          </a:p>
          <a:p>
            <a:pPr eaLnBrk="1" hangingPunct="1"/>
            <a:r>
              <a:rPr lang="ru-RU" smtClean="0"/>
              <a:t>Нельзя оставлять на строке или переносить одну букву.</a:t>
            </a:r>
          </a:p>
          <a:p>
            <a:pPr eaLnBrk="1" hangingPunct="1"/>
            <a:r>
              <a:rPr lang="ru-RU" smtClean="0"/>
              <a:t>Две одинаковые буквы в середине слова разбиваются переносом.</a:t>
            </a:r>
          </a:p>
        </p:txBody>
      </p:sp>
      <p:pic>
        <p:nvPicPr>
          <p:cNvPr id="16388" name="Picture 15" descr="обезьянка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4714875"/>
            <a:ext cx="19288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43050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000" dirty="0" smtClean="0"/>
              <a:t>Слог. Ударение. Перенос слова.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 - подняться, подтянуться</a:t>
            </a:r>
            <a:br>
              <a:rPr lang="ru-RU" dirty="0" smtClean="0"/>
            </a:br>
            <a:r>
              <a:rPr lang="ru-RU" dirty="0" smtClean="0"/>
              <a:t>Два - согнуться, разогнуться</a:t>
            </a:r>
            <a:br>
              <a:rPr lang="ru-RU" dirty="0" smtClean="0"/>
            </a:br>
            <a:r>
              <a:rPr lang="ru-RU" dirty="0" smtClean="0"/>
              <a:t>Три - в ладоши три хлопка, головою три кивка.</a:t>
            </a:r>
            <a:br>
              <a:rPr lang="ru-RU" dirty="0" smtClean="0"/>
            </a:br>
            <a:r>
              <a:rPr lang="ru-RU" dirty="0" smtClean="0"/>
              <a:t>На четыре - ноги шире.</a:t>
            </a:r>
            <a:br>
              <a:rPr lang="ru-RU" dirty="0" smtClean="0"/>
            </a:br>
            <a:r>
              <a:rPr lang="ru-RU" dirty="0" smtClean="0"/>
              <a:t>Пять - руками помахать</a:t>
            </a:r>
            <a:br>
              <a:rPr lang="ru-RU" dirty="0" smtClean="0"/>
            </a:br>
            <a:r>
              <a:rPr lang="ru-RU" dirty="0" smtClean="0"/>
              <a:t>Шесть - за стол тихонько сесть.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04___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104___2</Template>
  <TotalTime>151</TotalTime>
  <Words>231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104___2</vt:lpstr>
      <vt:lpstr>Русский язык  1 класс (развивающая система  Л.В. Занкова)</vt:lpstr>
      <vt:lpstr>Слайд 2</vt:lpstr>
      <vt:lpstr>Чистописание</vt:lpstr>
      <vt:lpstr>Чистописание</vt:lpstr>
      <vt:lpstr>Пальчиковая гимнастика</vt:lpstr>
      <vt:lpstr>Словарная работа</vt:lpstr>
      <vt:lpstr>Правила переноса слов</vt:lpstr>
      <vt:lpstr>Тема урока.</vt:lpstr>
      <vt:lpstr>ФИЗМИНУТКА</vt:lpstr>
      <vt:lpstr>Какое задание получила львица?</vt:lpstr>
      <vt:lpstr>Упражнение 50.</vt:lpstr>
      <vt:lpstr>Итог урока: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 1 класс (развивающая система  Л.В. Занкова)</dc:title>
  <dc:creator>ADMIN777</dc:creator>
  <cp:lastModifiedBy>ADMIN777</cp:lastModifiedBy>
  <cp:revision>16</cp:revision>
  <dcterms:created xsi:type="dcterms:W3CDTF">2014-04-01T09:39:28Z</dcterms:created>
  <dcterms:modified xsi:type="dcterms:W3CDTF">2014-04-01T12:14:28Z</dcterms:modified>
</cp:coreProperties>
</file>