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3" r:id="rId8"/>
    <p:sldId id="266" r:id="rId9"/>
    <p:sldId id="265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42" autoAdjust="0"/>
  </p:normalViewPr>
  <p:slideViewPr>
    <p:cSldViewPr>
      <p:cViewPr varScale="1">
        <p:scale>
          <a:sx n="63" d="100"/>
          <a:sy n="63" d="100"/>
        </p:scale>
        <p:origin x="-10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fp=0&amp;img_url=http%3A%2F%2Fimg1.liveinternet.ru%2Fimages%2Fattach%2Fc%2F4%2F80%2F74%2F80074751_dda7c0337ef0.jpg&amp;text=%D0%BA%D0%B0%D1%80%D1%82%D0%B8%D0%BD%D0%BA%D0%B8%20%D0%BD%D0%B0%20%D1%82%D0%B5%D0%BC%D1%83%20%D0%B7%D0%B4%D0%BE%D1%80%D0%BE%D0%B2%D1%8C%D0%B5%20%D0%B4%D0%BB%D1%8F%20%D0%B4%D0%B5%D1%82%D0%B5%D0%B9&amp;noreask=1&amp;pos=1&amp;lr=19&amp;rpt=simage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fp=3&amp;img_url=http%3A%2F%2Fkuloy.ru%2Fsitecontent%2Fuploads%2Fkuloy_ru%2Fthanks%2Fspacibo-13.gif&amp;uinfo=ww-999-wh-511-fw-774-fh-448-pd-1&amp;p=3&amp;text=%D0%BA%D0%B0%D1%80%D1%82%D0%B8%D0%BD%D0%BA%D0%B8%20%D0%BD%D0%B0%20%D1%82%D0%B5%D0%BC%D1%83%20%D0%B7%D0%B4%D0%BE%D1%80%D0%BE%D0%B2%D1%8C%D0%B5%20%D0%B4%D0%BB%D1%8F%20%D0%B4%D0%B5%D1%82%D0%B5%D0%B9&amp;noreask=1&amp;pos=115&amp;rpt=simage&amp;lr=1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source=wiz&amp;fp=0&amp;text=%D1%80%D0%BE%D0%BC%D0%B0%D1%88%D0%BA%D0%B0%20%D0%BA%D0%B0%D1%80%D1%82%D0%B8%D0%BD%D0%BA%D0%B8%20%D0%B4%D0%BB%D1%8F%20%D0%B4%D0%B5%D1%82%D0%B5%D0%B9&amp;noreask=1&amp;pos=1&amp;lr=19&amp;rpt=simage&amp;uinfo=ww-999-wh-511-fw-774-fh-448-pd-1&amp;img_url=http%3A%2F%2Fwww.invitro.ru%2Fimages%2Foffice_icons%2F1584811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text=%D0%B3%D1%80%D1%83%D1%88%D0%B0%20%D0%BA%D0%B0%D1%80%D1%82%D0%B8%D0%BD%D0%BA%D0%B8%20%D0%B4%D0%BB%D1%8F%20%D0%B4%D0%B5%D1%82%D0%B5%D0%B9&amp;img_url=http%3A%2F%2Fmedia.nn.ru%2Fdata%2Fufiles%2F3%2F2%2F09%2F65%2F2096552.Grusa_Podveska_magnitnaj.jpg&amp;pos=2&amp;rpt=simage&amp;lr=19&amp;noreask=1&amp;source=wi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fp=0&amp;img_url=http%3A%2F%2Fecolecroquelavie.free.fr%2Fcroquelavie%2Fimages%2Fparticularite_img.png&amp;text=%D0%BA%D0%B0%D1%80%D1%82%D0%B8%D0%BD%D0%BA%D0%B8%20%D0%BD%D0%B0%20%D1%82%D0%B5%D0%BC%D1%83%20%D0%B7%D0%B4%D0%BE%D1%80%D0%BE%D0%B2%D1%8C%D0%B5%20%D0%B4%D0%BB%D1%8F%20%D0%B4%D0%B5%D1%82%D0%B5%D0%B9&amp;noreask=1&amp;pos=18&amp;lr=19&amp;rpt=sim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text=%D1%82%D1%8B%D0%BA%D0%B2%D0%B0%20%D0%BA%D0%B0%D1%80%D1%82%D0%B8%D0%BD%D0%BA%D0%B8&amp;img_url=http%3A%2F%2Fshkolazhizni.ru%2Fimg%2Fcontent%2Fi3%2F3711.jpg&amp;pos=7&amp;rpt=simage&amp;lr=19&amp;noreask=1&amp;source=wiz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source=wiz&amp;fp=1&amp;img_url=http%3A%2F%2Fs49.radikal.ru%2Fi124%2F0906%2F54%2F9048ce686a90t.jpg&amp;uinfo=ww-999-wh-511-fw-774-fh-448-pd-1&amp;p=1&amp;text=%D0%BA%D0%B0%D1%80%D1%82%D0%B8%D0%BD%D0%BA%D0%B8%20%D0%BD%D0%B0%20%D1%82%D0%B5%D0%BC%D1%83%20%D0%B7%D0%B4%D0%BE%D1%80%D0%BE%D0%B2%D1%8C%D0%B5%20%D0%B4%D0%BB%D1%8F%20%D0%B4%D0%B5%D1%82%D0%B5%D0%B9&amp;noreask=1&amp;pos=52&amp;rpt=simage&amp;lr=1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fp=0&amp;img_url=http%3A%2F%2Fmosfoodnews.ru%2Ffiles%2Farticles%2Fgoroh1.jpg&amp;text=%D0%B3%D0%BE%D1%80%D0%BE%D1%85%20%D0%BA%D0%B0%D1%80%D1%82%D0%B8%D0%BD%D0%BA%D0%B8%20%D0%B4%D0%BB%D1%8F%20%D0%B4%D0%B5%D1%82%D0%B5%D0%B9&amp;noreask=1&amp;pos=23&amp;lr=19&amp;rpt=simag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fp=2&amp;img_url=http%3A%2F%2Fwww.ozedu.ru%2Ffiles%2Fu1074%2FRisunok2.png&amp;uinfo=ww-999-wh-511-fw-774-fh-448-pd-1&amp;p=2&amp;text=%D0%BA%D0%B0%D1%80%D1%82%D0%B8%D0%BD%D0%BA%D0%B8%20%D0%BD%D0%B0%20%D1%82%D0%B5%D0%BC%D1%83%20%D0%B7%D0%B4%D0%BE%D1%80%D0%BE%D0%B2%D1%8C%D0%B5%20%D0%B4%D0%BB%D1%8F%20%D0%B4%D0%B5%D1%82%D0%B5%D0%B9&amp;noreask=1&amp;pos=84&amp;rpt=simage&amp;lr=1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source=wiz&amp;fp=0&amp;img_url=http%3A%2F%2Fimg1.liveinternet.ru%2Fimages%2Fattach%2Fc%2F4%2F78%2F669%2F78669277_69727928_07.png&amp;text=%D1%87%D0%B5%D1%81%D0%BD%D0%BE%D0%BA%20%D0%BA%D0%B0%D1%80%D1%82%D0%B8%D0%BD%D0%BA%D0%B8%20%D0%B4%D0%BB%D1%8F%20%D0%B4%D0%B5%D1%82%D0%B5%D0%B9&amp;noreask=1&amp;pos=5&amp;lr=19&amp;rpt=simag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fp=3&amp;img_url=http%3A%2F%2Fstatic.vkusnyasha.ru%2Fpuzzle%2F5.jpg&amp;uinfo=ww-999-wh-511-fw-774-fh-448-pd-1&amp;p=3&amp;text=%D0%BA%D0%B0%D1%80%D1%82%D0%B8%D0%BD%D0%BA%D0%B8%20%D0%BD%D0%B0%20%D1%82%D0%B5%D0%BC%D1%83%20%D0%B7%D0%B4%D0%BE%D1%80%D0%BE%D0%B2%D1%8C%D0%B5%20%D0%B4%D0%BB%D1%8F%20%D0%B4%D0%B5%D1%82%D0%B5%D0%B9&amp;noreask=1&amp;pos=118&amp;rpt=simage&amp;lr=19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source=wiz&amp;fp=0&amp;img_url=http%3A%2F%2Fstat8.blog.ru%2Flr%2F092c8ad25faf878d195de2cb45f7ef17&amp;text=%D1%84%D0%B0%D1%81%D0%BE%D0%BB%D1%8C%20%D0%BA%D0%B0%D1%80%D1%82%D0%B8%D0%BD%D0%BA%D0%B8%20%D0%B4%D0%BB%D1%8F%20%D0%B4%D0%B5%D1%82%D0%B5%D0%B9&amp;noreask=1&amp;pos=25&amp;lr=19&amp;rpt=simag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628800"/>
            <a:ext cx="676875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Поле Чудес</a:t>
            </a:r>
            <a:endParaRPr lang="ru-RU" sz="8800" b="1" i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8024" y="4509120"/>
            <a:ext cx="3816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2400" dirty="0" smtClean="0"/>
              <a:t>Подготовила учитель начальных классов МОУ «ООШ» с. </a:t>
            </a:r>
            <a:r>
              <a:rPr lang="ru-RU" sz="2400" dirty="0" err="1" smtClean="0"/>
              <a:t>Межадор</a:t>
            </a:r>
            <a:r>
              <a:rPr lang="ru-RU" sz="2400" dirty="0" smtClean="0"/>
              <a:t> </a:t>
            </a:r>
            <a:r>
              <a:rPr lang="ru-RU" sz="2400" dirty="0" err="1" smtClean="0"/>
              <a:t>Каракчиева</a:t>
            </a:r>
            <a:r>
              <a:rPr lang="ru-RU" sz="2400" dirty="0" smtClean="0"/>
              <a:t> Мария Васильевна</a:t>
            </a:r>
            <a:endParaRPr lang="ru-RU" sz="2400" dirty="0"/>
          </a:p>
        </p:txBody>
      </p:sp>
      <p:pic>
        <p:nvPicPr>
          <p:cNvPr id="13314" name="Picture 2" descr="http://im2-tub-ru.yandex.net/i?id=317764349-2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84984"/>
            <a:ext cx="4032448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36713"/>
            <a:ext cx="6048672" cy="147732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финал</a:t>
            </a:r>
            <a:endParaRPr lang="ru-RU" sz="9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 descr="http://im0-tub-ru.yandex.net/i?id=163714735-3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780928"/>
            <a:ext cx="5760640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04864"/>
            <a:ext cx="93610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2204864"/>
            <a:ext cx="93610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2204864"/>
            <a:ext cx="10801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2204864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2204864"/>
            <a:ext cx="10801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2204864"/>
            <a:ext cx="93610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524328" y="2204864"/>
            <a:ext cx="93610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39552" y="-1755576"/>
            <a:ext cx="8660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р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680" y="-1971600"/>
            <a:ext cx="11380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-2475656"/>
            <a:ext cx="1338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м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9952" y="-1971600"/>
            <a:ext cx="10595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0072" y="-1971600"/>
            <a:ext cx="1609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ш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2240" y="-2187624"/>
            <a:ext cx="1274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к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16416" y="-1971600"/>
            <a:ext cx="10595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www.ljplus.ru/img4/d/a/dajte2/pics_146_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993687"/>
            <a:ext cx="1728192" cy="2603665"/>
          </a:xfrm>
          <a:prstGeom prst="rect">
            <a:avLst/>
          </a:prstGeom>
          <a:noFill/>
        </p:spPr>
      </p:pic>
      <p:sp>
        <p:nvSpPr>
          <p:cNvPr id="17" name="Стрелка вправо 16"/>
          <p:cNvSpPr/>
          <p:nvPr/>
        </p:nvSpPr>
        <p:spPr>
          <a:xfrm>
            <a:off x="8028384" y="5949280"/>
            <a:ext cx="50405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06 4.34783E-6 C -0.10451 0.09597 -0.1908 0.19149 -0.1908 0.28307 C -0.1908 0.37395 -0.05226 0.49421 -0.01806 0.54648 C 0.0158 0.59898 0.00781 0.5141 0.01233 0.59759 " pathEditMode="relative" rAng="0" ptsTypes="aaaA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73 0.08488 C -0.01875 0.30389 -0.00659 0.52313 0.00087 0.6093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11633 C -0.00225 0.11679 -0.00625 0.40449 -0.01007 0.6933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10592 C -0.0033 0.10616 -0.01493 0.35893 -0.02639 0.6121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75 0.11633 C -0.02066 0.3254 -0.02239 0.53469 -0.025 0.6184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64 0.10592 C -0.06007 0.33071 -0.05834 0.5555 -0.05712 0.64292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19 0.08488 C -0.09097 0.1013 -0.13958 0.11772 -0.14601 0.20653 C -0.15243 0.29556 -0.11649 0.45791 -0.08038 0.62049 " pathEditMode="relative" rAng="0" ptsTypes="aaA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028" y="2967335"/>
            <a:ext cx="75719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суперигра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204864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2204864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2204864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204864"/>
            <a:ext cx="10801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2132856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31640" y="-1683568"/>
            <a:ext cx="774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г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-1971600"/>
            <a:ext cx="1226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р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-1899592"/>
            <a:ext cx="1246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у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-2115616"/>
            <a:ext cx="1393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ш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6660232" y="-2043608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teosofia.ru/proshow_producer/download/file.php?avatar=1281_1289235936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149080"/>
            <a:ext cx="2016224" cy="2448272"/>
          </a:xfrm>
          <a:prstGeom prst="rect">
            <a:avLst/>
          </a:prstGeom>
          <a:noFill/>
        </p:spPr>
      </p:pic>
      <p:sp>
        <p:nvSpPr>
          <p:cNvPr id="13" name="Стрелка вправо 12"/>
          <p:cNvSpPr/>
          <p:nvPr/>
        </p:nvSpPr>
        <p:spPr>
          <a:xfrm>
            <a:off x="8028384" y="5949280"/>
            <a:ext cx="50405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95 0.12281 C 0.03195 0.12281 0.02118 0.355 0.01042 0.58765 " pathEditMode="relative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12674 C 0.00608 0.33303 0.00399 0.53955 0.00382 0.6184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68 0.11633 C 0.03368 0.11656 0.01823 0.36933 0.00278 0.6225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37 0.09551 C 0.00886 0.31614 0.00434 0.53677 0.00261 0.6241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01 0.13738 C -0.02101 0.13761 -0.02639 0.38368 -0.03142 0.6304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404665"/>
            <a:ext cx="6192687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5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  тур</a:t>
            </a:r>
            <a:endParaRPr lang="ru-RU" sz="15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2291" name="Picture 3" descr="http://im3-tub-ru.yandex.net/i?id=385344904-2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6840760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88840"/>
            <a:ext cx="12241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1988840"/>
            <a:ext cx="12241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1988840"/>
            <a:ext cx="12241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988840"/>
            <a:ext cx="12241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2241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87624" y="-1395536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т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-1827584"/>
            <a:ext cx="11929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ы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-1467544"/>
            <a:ext cx="9140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к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-1467544"/>
            <a:ext cx="10835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в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68344" y="-2115616"/>
            <a:ext cx="10595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http://img1.liveinternet.ru/images/attach/c/2/66/268/66268206_1289070469_d1491cf566adacce803a02fb6b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895724"/>
            <a:ext cx="3943350" cy="2962276"/>
          </a:xfrm>
          <a:prstGeom prst="rect">
            <a:avLst/>
          </a:prstGeom>
          <a:noFill/>
        </p:spPr>
      </p:pic>
      <p:sp>
        <p:nvSpPr>
          <p:cNvPr id="13" name="Стрелка вправо 12"/>
          <p:cNvSpPr/>
          <p:nvPr/>
        </p:nvSpPr>
        <p:spPr>
          <a:xfrm>
            <a:off x="8028384" y="5949280"/>
            <a:ext cx="50405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0.00486 C -0.01302 0.21046 0.01007 0.41628 0.01927 0.49862 " pathEditMode="relative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49 0.03492 C 0.03559 0.25647 0.0007 0.47826 -0.01111 0.56568 " pathEditMode="relative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98 -0.00093 C -0.06337 0.21322 -0.06858 0.42738 -0.07032 0.5111 " pathEditMode="relative" ptsTypes="aA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0.09944 C 0.09757 0.3617 0.2099 0.62419 0.20243 0.69172 C 0.19497 0.75925 0.06788 0.63228 -0.0592 0.50531 " pathEditMode="relative" rAng="0" ptsTypes="aaA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3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6 0.10592 C 0.146 0.29718 0.20035 0.48843 0.15781 0.53423 C 0.11528 0.58002 -0.12778 0.36771 -0.16372 0.38043 C -0.19965 0.39315 -0.08924 0.56915 -0.05747 0.61008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-531439"/>
            <a:ext cx="504055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9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тур</a:t>
            </a:r>
            <a:endParaRPr lang="ru-RU" sz="9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42" name="Picture 2" descr="http://im6-tub-ru.yandex.net/i?id=208311375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80928"/>
            <a:ext cx="6984776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060848"/>
            <a:ext cx="115212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060848"/>
            <a:ext cx="115212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2060848"/>
            <a:ext cx="115212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2060848"/>
            <a:ext cx="115212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1988840"/>
            <a:ext cx="115212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331640" y="-1395536"/>
            <a:ext cx="6206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г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792" y="-1323528"/>
            <a:ext cx="8467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-1899592"/>
            <a:ext cx="845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р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104" y="-1611560"/>
            <a:ext cx="8467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-2043608"/>
            <a:ext cx="7505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х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im6-tub-ru.yandex.net/i?id=204743216-3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149080"/>
            <a:ext cx="3672408" cy="2708920"/>
          </a:xfrm>
          <a:prstGeom prst="rect">
            <a:avLst/>
          </a:prstGeom>
          <a:noFill/>
        </p:spPr>
      </p:pic>
      <p:sp>
        <p:nvSpPr>
          <p:cNvPr id="15" name="Стрелка вправо 14"/>
          <p:cNvSpPr/>
          <p:nvPr/>
        </p:nvSpPr>
        <p:spPr>
          <a:xfrm>
            <a:off x="8028384" y="5949280"/>
            <a:ext cx="50405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59 0.04279 C -0.09392 0.09783 -0.15208 0.1531 -0.14948 0.23127 C -0.14687 0.30944 -0.04114 0.46531 -0.02031 0.51203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7 0.03238 C 0.09063 0.09621 0.15955 0.16027 0.16181 0.1945 C 0.16407 0.22872 0.06771 0.18501 0.03559 0.23751 C 0.00348 0.29001 -0.01961 0.46485 -0.03055 0.50994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84 0.02197 C -0.15243 0.07169 -0.26284 0.12142 -0.27257 0.16721 C -0.28229 0.21346 -0.14253 0.22849 -0.10017 0.29857 C -0.05781 0.36864 -0.03264 0.54024 -0.01875 0.58742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39 0.04279 C 0.07083 0.11748 0.18924 0.19242 0.18177 0.22919 C 0.17431 0.26596 -0.05903 0.21045 -0.09201 0.26411 C -0.125 0.31776 -0.02917 0.50347 -0.01667 0.55088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0.05343 C 0.07899 0.16004 0.14184 0.26666 0.1349 0.36078 C 0.12795 0.45468 0.00104 0.57702 -0.02517 0.61703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700808"/>
            <a:ext cx="468052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9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тур</a:t>
            </a:r>
            <a:endParaRPr lang="ru-RU" sz="9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4" name="Picture 2" descr="http://im1-tub-ru.yandex.net/i?id=133184562-4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052736"/>
            <a:ext cx="3096344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348880"/>
            <a:ext cx="10801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348880"/>
            <a:ext cx="10801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2348880"/>
            <a:ext cx="11521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348880"/>
            <a:ext cx="10801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2348880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80312" y="2276872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87624" y="-1395536"/>
            <a:ext cx="7188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ч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-1827584"/>
            <a:ext cx="774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е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-1683568"/>
            <a:ext cx="708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с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0072" y="-1755576"/>
            <a:ext cx="178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н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2241" y="-2331640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72400" y="-2115616"/>
            <a:ext cx="12020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к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im4-tub-ru.yandex.net/i?id=257895626-2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437112"/>
            <a:ext cx="2952328" cy="2160240"/>
          </a:xfrm>
          <a:prstGeom prst="rect">
            <a:avLst/>
          </a:prstGeom>
          <a:noFill/>
        </p:spPr>
      </p:pic>
      <p:sp>
        <p:nvSpPr>
          <p:cNvPr id="15" name="Стрелка вправо 14"/>
          <p:cNvSpPr/>
          <p:nvPr/>
        </p:nvSpPr>
        <p:spPr>
          <a:xfrm>
            <a:off x="8028384" y="5949280"/>
            <a:ext cx="50405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95E-6 C -0.0158 0.17345 -0.03143 0.34644 -0.03143 0.567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07 1.37835E-6 C -0.09532 0.10777 -0.15139 0.21485 -0.15087 0.31637 C -0.15018 0.41813 -0.05678 0.58973 -0.03455 0.60916 " pathEditMode="relative" rAng="0" ptsTypes="aaA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3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36 0.04302 C -0.07899 0.04441 -0.14045 0.04602 -0.16354 0.07355 C -0.18663 0.10153 -0.16232 0.16443 -0.1559 0.20884 C -0.14947 0.25255 -0.12048 0.29996 -0.12517 0.33788 C -0.12986 0.37581 -0.17257 0.35754 -0.18368 0.43617 C -0.19479 0.51527 -0.20416 0.75185 -0.19132 0.81129 C -0.17847 0.87072 -0.125 0.82956 -0.10659 0.79279 C -0.08819 0.75625 -0.08524 0.62674 -0.08055 0.59205 " pathEditMode="relative" rAng="0" ptsTypes="aaaaaaaA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22 0.1413 C -0.16424 0.1931 -0.23125 0.24491 -0.22483 0.29509 C -0.2184 0.34505 -0.08281 0.38945 -0.05868 0.44241 C -0.03455 0.49537 -0.07396 0.58094 -0.08021 0.61239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10592 C -0.02778 0.34482 -0.05851 0.58371 -0.07083 0.6796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63 0.06383 C 0.06006 0.17322 0.18195 0.28238 0.19983 0.33603 C 0.21771 0.38945 0.09548 0.33071 0.046 0.38344 C -0.00348 0.4364 -0.05035 0.54348 -0.09705 0.65148 " pathEditMode="relative" rAng="0" ptsTypes="aa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476672"/>
            <a:ext cx="576064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Игра со зрителями</a:t>
            </a:r>
            <a:endParaRPr lang="ru-RU" sz="7200" b="1" i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8" name="Picture 2" descr="http://im6-tub-ru.yandex.net/i?id=467605693-1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996952"/>
            <a:ext cx="6226574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420888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2420888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2420888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348880"/>
            <a:ext cx="93610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2348880"/>
            <a:ext cx="86409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524328" y="2348880"/>
            <a:ext cx="86409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1560" y="-2187624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ф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-1971600"/>
            <a:ext cx="6994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а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-1971600"/>
            <a:ext cx="8529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с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-1827584"/>
            <a:ext cx="10660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о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-1971600"/>
            <a:ext cx="1141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л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40352" y="-1683568"/>
            <a:ext cx="926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FF0000"/>
                </a:solidFill>
              </a:rPr>
              <a:t>ь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im4-tub-ru.yandex.net/i?id=241130681-6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365104"/>
            <a:ext cx="2625080" cy="2304256"/>
          </a:xfrm>
          <a:prstGeom prst="rect">
            <a:avLst/>
          </a:prstGeom>
          <a:noFill/>
        </p:spPr>
      </p:pic>
      <p:sp>
        <p:nvSpPr>
          <p:cNvPr id="15" name="Стрелка вправо 14"/>
          <p:cNvSpPr/>
          <p:nvPr/>
        </p:nvSpPr>
        <p:spPr>
          <a:xfrm>
            <a:off x="8028384" y="5949280"/>
            <a:ext cx="50405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3 0.05342 C -0.03143 0.05365 0.0092 0.36078 0.05001 0.6681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01 0.07447 C 0.02656 0.30828 0.03628 0.54209 0.0401 0.6359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2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95 0.07447 C 0.05695 0.07447 0.05608 0.35916 0.05539 0.64408 " pathEditMode="relative" ptsTypes="aA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91 0.08487 C 0.00382 0.3055 0.03455 0.52636 0.04688 0.6135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9 0.04279 C 0.00364 0.16652 -0.04861 0.29024 -0.05556 0.38899 C -0.06233 0.48775 0.00121 0.60199 0.01423 0.63506 " pathEditMode="relative" rAng="0" ptsTypes="a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16 0.03261 C -0.05607 0.11078 -0.12413 0.18987 -0.1309 0.28377 C -0.13732 0.37766 -0.04323 0.49769 -0.02847 0.59598 " pathEditMode="relative" rAng="0" ptsTypes="a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1" animBg="1"/>
      <p:bldP spid="5" grpId="1" animBg="1"/>
      <p:bldP spid="6" grpId="1" animBg="1"/>
      <p:bldP spid="7" grpId="1" animBg="1"/>
      <p:bldP spid="8" grpId="0"/>
      <p:bldP spid="9" grpId="0"/>
      <p:bldP spid="10" grpId="0"/>
      <p:bldP spid="11" grpId="0"/>
      <p:bldP spid="12" grpId="0"/>
      <p:bldP spid="13" grpId="0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62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Межадор</dc:creator>
  <cp:lastModifiedBy>Межадор</cp:lastModifiedBy>
  <cp:revision>16</cp:revision>
  <dcterms:created xsi:type="dcterms:W3CDTF">2012-06-05T18:18:53Z</dcterms:created>
  <dcterms:modified xsi:type="dcterms:W3CDTF">2013-11-30T12:02:02Z</dcterms:modified>
</cp:coreProperties>
</file>