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5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h1505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290"/>
            <a:ext cx="5357850" cy="6391433"/>
          </a:xfrm>
          <a:prstGeom prst="rect">
            <a:avLst/>
          </a:prstGeom>
        </p:spPr>
      </p:pic>
      <p:pic>
        <p:nvPicPr>
          <p:cNvPr id="1027" name="Picture 3" descr="C:\Users\User\Desktop\animashki-mishki-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42887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45jzjky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724"/>
            <a:ext cx="8211391" cy="616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51633525_otkritkaulibnis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5025"/>
            <a:ext cx="7881992" cy="591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p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786742" cy="6041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0c87ce9e6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1530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1352238173_1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8396679_priyatnogo_appetit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1bb6d871f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74" y="214290"/>
            <a:ext cx="814541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13e3aef41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16" y="285728"/>
            <a:ext cx="828394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98870_34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7072330" cy="6858016"/>
          </a:xfrm>
          <a:prstGeom prst="rect">
            <a:avLst/>
          </a:prstGeom>
          <a:noFill/>
        </p:spPr>
      </p:pic>
      <p:pic>
        <p:nvPicPr>
          <p:cNvPr id="4099" name="Picture 3" descr="C:\Users\User\Desktop\animashki-mishki-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000247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373881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591"/>
            <a:ext cx="7786742" cy="602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1101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718298" cy="5643602"/>
          </a:xfrm>
          <a:prstGeom prst="rect">
            <a:avLst/>
          </a:prstGeom>
          <a:noFill/>
        </p:spPr>
      </p:pic>
      <p:pic>
        <p:nvPicPr>
          <p:cNvPr id="7173" name="Picture 5" descr="C:\Users\User\Desktop\карава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857652" cy="4057186"/>
          </a:xfrm>
          <a:prstGeom prst="rect">
            <a:avLst/>
          </a:prstGeom>
          <a:noFill/>
        </p:spPr>
      </p:pic>
      <p:pic>
        <p:nvPicPr>
          <p:cNvPr id="7174" name="Picture 6" descr="C:\Users\Use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143380"/>
            <a:ext cx="19050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karusel.3.0-09-16.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a80a27dd8b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88" y="214290"/>
            <a:ext cx="77828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3498867-918e9d7e6031b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0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2014-12-03T19:31:05Z</dcterms:created>
  <dcterms:modified xsi:type="dcterms:W3CDTF">2014-12-04T04:52:28Z</dcterms:modified>
</cp:coreProperties>
</file>