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77" r:id="rId6"/>
    <p:sldId id="262" r:id="rId7"/>
    <p:sldId id="282" r:id="rId8"/>
    <p:sldId id="259" r:id="rId9"/>
    <p:sldId id="278" r:id="rId10"/>
    <p:sldId id="279" r:id="rId11"/>
    <p:sldId id="264" r:id="rId12"/>
    <p:sldId id="275" r:id="rId13"/>
    <p:sldId id="270" r:id="rId14"/>
    <p:sldId id="271" r:id="rId15"/>
    <p:sldId id="272" r:id="rId16"/>
    <p:sldId id="273" r:id="rId17"/>
    <p:sldId id="283" r:id="rId18"/>
    <p:sldId id="258" r:id="rId19"/>
    <p:sldId id="260" r:id="rId20"/>
    <p:sldId id="266" r:id="rId21"/>
    <p:sldId id="265" r:id="rId22"/>
    <p:sldId id="267" r:id="rId23"/>
    <p:sldId id="268" r:id="rId24"/>
    <p:sldId id="269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0" y="685800"/>
            <a:ext cx="4191000" cy="3733799"/>
          </a:xfrm>
        </p:spPr>
        <p:txBody>
          <a:bodyPr/>
          <a:lstStyle/>
          <a:p>
            <a:r>
              <a:rPr lang="ru-RU" b="1" dirty="0" smtClean="0"/>
              <a:t>Владикавказ-</a:t>
            </a:r>
            <a:br>
              <a:rPr lang="ru-RU" b="1" dirty="0" smtClean="0"/>
            </a:br>
            <a:r>
              <a:rPr lang="ru-RU" b="1" dirty="0" smtClean="0"/>
              <a:t>город воинской славы</a:t>
            </a:r>
            <a:endParaRPr lang="ru-RU" b="1" dirty="0"/>
          </a:p>
        </p:txBody>
      </p:sp>
      <p:pic>
        <p:nvPicPr>
          <p:cNvPr id="21506" name="Picture 2" descr="фотографии Владикавказа, photos Vladikavkaz, photo Vladikavkaz, фотки Владикавказа, фото Осет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1981200" cy="2641600"/>
          </a:xfrm>
          <a:prstGeom prst="rect">
            <a:avLst/>
          </a:prstGeom>
          <a:noFill/>
        </p:spPr>
      </p:pic>
      <p:pic>
        <p:nvPicPr>
          <p:cNvPr id="21508" name="Picture 4" descr="http://ossetians.com/pictures/Tsallgov%20and%20o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1242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vladikavkaz-osetia.ru/slava/img_slava/page_gv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9" y="457200"/>
            <a:ext cx="762657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549275"/>
            <a:ext cx="78486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036638" y="4868863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800000"/>
                </a:solidFill>
                <a:latin typeface="Roboto"/>
              </a:rPr>
              <a:t>Монумент “Защитникам Эльхотовских ворот”. Здесь в декабре 1942г. было остановлено наступление немецко-фашистских войск.</a:t>
            </a:r>
            <a:r>
              <a:rPr lang="ru-RU" altLang="ru-RU" sz="2000" b="1">
                <a:solidFill>
                  <a:srgbClr val="800000"/>
                </a:solidFill>
              </a:rPr>
              <a:t/>
            </a:r>
            <a:br>
              <a:rPr lang="ru-RU" altLang="ru-RU" sz="2000" b="1">
                <a:solidFill>
                  <a:srgbClr val="800000"/>
                </a:solidFill>
              </a:rPr>
            </a:br>
            <a:r>
              <a:rPr lang="ru-RU" altLang="ru-RU" sz="2000" i="1">
                <a:solidFill>
                  <a:srgbClr val="800000"/>
                </a:solidFill>
                <a:latin typeface="Roboto"/>
              </a:rPr>
              <a:t>сел. Эльхотово, по автотрассе “Кавказ”.</a:t>
            </a:r>
            <a:endParaRPr lang="ru-RU" altLang="ru-RU" sz="200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-fotki.yandex.ru/get/5503/timag82.30/0_4f372_15a068ec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0081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филь персоны / Плиев Исса Александрович / PERsona graTA -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4953000" cy="36480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5000" y="39624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Монумент Славы в честь 30-летия сокрушительного разгрома немецко-фашистских войск под г. Оржоникидзе. Танк «Т-34» – боевая машина времен Великой Отечественной войны. 11 декабря 1972 г. Владикавказ, пл. Победы. Архитектор – К.С. </a:t>
            </a:r>
            <a:r>
              <a:rPr lang="ru-RU" b="1" dirty="0" err="1" smtClean="0"/>
              <a:t>Кабисов</a:t>
            </a:r>
            <a:r>
              <a:rPr lang="ru-RU" b="1" dirty="0" smtClean="0"/>
              <a:t>, скульптор – Б.А.Тотиев.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Владикавказ и Терек Мир впечатл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5715000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7400" y="487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Рубеж обороны города Владикавказа в 1942 году». Автор – архитектор О.Х. </a:t>
            </a:r>
            <a:r>
              <a:rPr lang="ru-RU" b="1" dirty="0" err="1" smtClean="0"/>
              <a:t>Каракишиев</a:t>
            </a:r>
            <a:r>
              <a:rPr lang="ru-RU" b="1" dirty="0" smtClean="0"/>
              <a:t>. 2002г., Владикавказ.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Обои памятник, monument, Россия, Владикавказ, Vladikavkaz, Russia, Памятник Петру Барбашову, Владикавказ, Росс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63531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609600"/>
            <a:ext cx="7543800" cy="5516563"/>
          </a:xfrm>
        </p:spPr>
        <p:txBody>
          <a:bodyPr/>
          <a:lstStyle/>
          <a:p>
            <a:r>
              <a:rPr lang="ru-RU" sz="2400" b="1" dirty="0" smtClean="0"/>
              <a:t>В боях с немецко-фашистскими захватчиками четверо уроженцев Северной Осетии повторили подвиг А. Матросова. Среди них сержант И. М. </a:t>
            </a:r>
            <a:r>
              <a:rPr lang="ru-RU" sz="2400" b="1" dirty="0" err="1" smtClean="0"/>
              <a:t>Недвижай</a:t>
            </a:r>
            <a:r>
              <a:rPr lang="ru-RU" sz="2400" b="1" dirty="0" smtClean="0"/>
              <a:t>, лейтенант Л. А. Дзотов, сержант А. А. Калоев, старший сержант А. Б. </a:t>
            </a:r>
            <a:r>
              <a:rPr lang="ru-RU" sz="2400" b="1" dirty="0" err="1" smtClean="0"/>
              <a:t>Кайтуков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Двое представителей республики повторили подвиг Николая Гастелло: воздушный стрелок-радист Л. Д. </a:t>
            </a:r>
            <a:r>
              <a:rPr lang="ru-RU" sz="2400" b="1" dirty="0" err="1" smtClean="0"/>
              <a:t>Акоев</a:t>
            </a:r>
            <a:r>
              <a:rPr lang="ru-RU" sz="2400" b="1" dirty="0" smtClean="0"/>
              <a:t> в составе экипажа Героя Советского Союза майора Д. И. Жабинского и старший летчик лейтенант Г. </a:t>
            </a:r>
            <a:r>
              <a:rPr lang="ru-RU" sz="2400" b="1" dirty="0" err="1" smtClean="0"/>
              <a:t>Джанаев</a:t>
            </a:r>
            <a:r>
              <a:rPr lang="ru-RU" sz="2800" dirty="0" smtClean="0"/>
              <a:t>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ан города г владикавка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3581400" cy="4838032"/>
          </a:xfrm>
          <a:prstGeom prst="rect">
            <a:avLst/>
          </a:prstGeom>
          <a:noFill/>
        </p:spPr>
      </p:pic>
      <p:pic>
        <p:nvPicPr>
          <p:cNvPr id="3076" name="Picture 4" descr="Карты городов Республики Северная Осетия - Карты городов Рос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7200"/>
            <a:ext cx="4029075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Знаменитые земля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3352800" cy="2514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7800" y="34290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ГАСТЕЛЛО Николай </a:t>
            </a:r>
            <a:r>
              <a:rPr lang="ru-RU" b="1" dirty="0" err="1" smtClean="0"/>
              <a:t>Францевич</a:t>
            </a:r>
            <a:r>
              <a:rPr lang="ru-RU" b="1" dirty="0" smtClean="0"/>
              <a:t> (1907-1941), советский летчик, Герой Советского Союза, капитан. 26 июня 1941 г. во время бомбежки вражеской танковой колонны у самолета Гастелло был пробит бензобак и возник пожар. Экипаж во главе с Гастелло не покинул самолет на парашютах, и Гастелло направил горящую машину на скопление танков, автомашин и бензоцистерны, которые взорвались вместе с самолетом.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01hotels.info/uploads/image/text_block/5325/153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5384800" cy="4038600"/>
          </a:xfrm>
          <a:prstGeom prst="rect">
            <a:avLst/>
          </a:prstGeom>
          <a:noFill/>
        </p:spPr>
      </p:pic>
      <p:pic>
        <p:nvPicPr>
          <p:cNvPr id="4100" name="Picture 4" descr="http://101hotels.info/uploads/image/text_block/5325/1535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343150"/>
            <a:ext cx="5486400" cy="4114800"/>
          </a:xfrm>
          <a:prstGeom prst="rect">
            <a:avLst/>
          </a:prstGeom>
          <a:noFill/>
        </p:spPr>
      </p:pic>
      <p:pic>
        <p:nvPicPr>
          <p:cNvPr id="20482" name="Picture 2" descr="Старый Владикавказ - Старый Владикавказ - Фото Осетии - -=IRIS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990600"/>
            <a:ext cx="615516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Дзусов Ибрагим Магометович - военный летчик, Герой Советского Союза - Красные соколы. . Русские авиаторы летчики-асы 1914 - 19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09600"/>
            <a:ext cx="2428875" cy="3476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5334000"/>
            <a:ext cx="704237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Дзусов</a:t>
            </a:r>
            <a:r>
              <a:rPr lang="ru-RU" sz="2800" b="1" dirty="0" smtClean="0"/>
              <a:t> Ибрагим Магометович (1905–1980)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2954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Принимал активное участие в боевых операциях на ряде фронтов, готовил летчиков высокой квалификации. </a:t>
            </a:r>
            <a:br>
              <a:rPr lang="ru-RU" b="1" dirty="0" smtClean="0"/>
            </a:br>
            <a:r>
              <a:rPr lang="ru-RU" b="1" dirty="0" smtClean="0"/>
              <a:t>Ибрагим Магометович лично сбил шесть и в группе - четыре самолета противника. Звание Героя Советского Союза присвоено 29 мая 1945 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География Азии Учебник по географии для студентов русскоязыч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2480654" cy="4191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62400" y="8382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Плиев </a:t>
            </a:r>
            <a:r>
              <a:rPr lang="ru-RU" sz="2800" b="1" dirty="0" err="1" smtClean="0"/>
              <a:t>Исса</a:t>
            </a:r>
            <a:r>
              <a:rPr lang="ru-RU" sz="2800" b="1" dirty="0" smtClean="0"/>
              <a:t> Александрович (1903–1979), советский военачальник, генерал армии, дважды Герой Советского Союза, Герой Монгольской Народной Республики.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тография Зоя Космодемьянская (Photo of Zoya Kosmodemianska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3810000" cy="523875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181600" y="762000"/>
            <a:ext cx="3657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КОСМОДЕМЬЯНСКАЯ Зоя Анатольевна (Таня) (1923-1941), советская и партизанка, героиня Великой Отечественной войны 1941-1945 гг. В октябре 1941 г., будучи ученицей 10-го класса, добровольцем ушла в партизанский отряд. В конце ноября 1941 г. при выполнении боевого задания была схвачена фашиста­ми. Несмотря на пытки, не выдала товарищей, не открыла своего настоящего имени, назвавшись Таней. 29 ноября 1941 г. была казнена. Космодемьянской посмертно присвоено звание Героя Советского Союза.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Герой Советского Союза Петр Барбашов совершил подвиг на 5 ме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685800"/>
            <a:ext cx="2647950" cy="3810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371600" y="838200"/>
            <a:ext cx="4038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БАРБАШОВ Петр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Парфенович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(1920-1942), Герой Советского Союза, младший сержант, командир отделения 34-го мотострелкового полка войск НКВД. 9 ноября 1942 г. при наступлении на с. Гизель своим телом закрыл амбразуру фашистского дзота, из которого велся огонь, и этим дал возможность подразделению продвинуться вперед. Петр погиб, но подразделение выполнило боевую задачу.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Файл:Kesaev AN.jpg -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1981200" cy="31348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86200" y="6096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КЕСАЕВ Астан Николаевич (1914-1977), уроженец с. </a:t>
            </a:r>
            <a:r>
              <a:rPr lang="ru-RU" sz="2000" b="1" dirty="0" err="1" smtClean="0"/>
              <a:t>Христиановское</a:t>
            </a:r>
            <a:r>
              <a:rPr lang="ru-RU" sz="2000" b="1" dirty="0" smtClean="0"/>
              <a:t> (ныне г. Дигора) Северной Осетии, капитан 1-го ранга, герой-подводник. Подводная лодка «Малютка-117» под командованием Астана </a:t>
            </a:r>
            <a:r>
              <a:rPr lang="ru-RU" sz="2000" b="1" dirty="0" err="1" smtClean="0"/>
              <a:t>Кесаева</a:t>
            </a:r>
            <a:r>
              <a:rPr lang="ru-RU" sz="2000" b="1" dirty="0" smtClean="0"/>
              <a:t> была грозой для гитлеровцев. На ее счету девять потопленных кораблей противника. Лодка награждена орденом Красного Знамени, а ее командиру 31 мая 1944 г. за проявленный героизм было присвоено высокое звание Героя Советского Союза.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mv.ru/_pu/124/73121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2667000" cy="35540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91000" y="68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Мамсуров </a:t>
            </a:r>
            <a:r>
              <a:rPr lang="ru-RU" dirty="0" err="1" smtClean="0"/>
              <a:t>Хаджиумар</a:t>
            </a:r>
            <a:r>
              <a:rPr lang="ru-RU" dirty="0" smtClean="0"/>
              <a:t> </a:t>
            </a:r>
            <a:r>
              <a:rPr lang="ru-RU" dirty="0" err="1" smtClean="0"/>
              <a:t>Джиорович</a:t>
            </a:r>
            <a:r>
              <a:rPr lang="ru-RU" dirty="0" smtClean="0"/>
              <a:t> (1903-1968), генерал-полковник, Герой Советского Союза.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1600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его долю выпало четыре войны. Ему довелось быть и связным партизанского отряда, и разведчиком, и диверсантом, командовать небольшими подразделениями и кавалерийскими соединениями. Самому закладывать фугасы и организовывать партизанскую работу на огромной территории. Общаться с сильными мира сего и простыми солдатами — тружениками войны.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836613"/>
            <a:ext cx="511810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43608" y="262189"/>
            <a:ext cx="34521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000" b="1" spc="50" dirty="0">
                <a:ln w="11430"/>
                <a:solidFill>
                  <a:srgbClr val="B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   </a:t>
            </a:r>
            <a:r>
              <a:rPr lang="ru-RU" sz="2000" b="1" spc="50" dirty="0">
                <a:ln w="11430"/>
                <a:solidFill>
                  <a:srgbClr val="B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Владикавказ… </a:t>
            </a:r>
          </a:p>
          <a:p>
            <a:pPr eaLnBrk="1" hangingPunct="1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Рождение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этого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прекрасного города связано с добровольным присоединением в XVIII веке Осетии к России,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которое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принесло выгоду обеим сторонам. </a:t>
            </a:r>
          </a:p>
          <a:p>
            <a:pPr eaLnBrk="1" hangingPunct="1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Тут и экономическое развитие, и безопасность, и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многое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другое. С тех пор для осетин служение России становится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делом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всей жизни.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450" y="404813"/>
            <a:ext cx="7632700" cy="5976937"/>
          </a:xfrm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B00000"/>
                </a:solidFill>
                <a:latin typeface="Tahoma" pitchFamily="34" charset="0"/>
                <a:ea typeface="+mn-ea"/>
                <a:cs typeface="Tahoma" pitchFamily="34" charset="0"/>
              </a:rPr>
              <a:t>ОСОБОЕ </a:t>
            </a:r>
            <a:r>
              <a:rPr lang="ru-RU" sz="2400" dirty="0" smtClean="0">
                <a:solidFill>
                  <a:srgbClr val="B00000"/>
                </a:solidFill>
                <a:latin typeface="Tahoma" pitchFamily="34" charset="0"/>
                <a:ea typeface="+mn-ea"/>
                <a:cs typeface="Tahoma" pitchFamily="34" charset="0"/>
              </a:rPr>
              <a:t>значение в исторической судьбе осетин сыграло основание крепости Владикавказ. В конце XVIII века Указом Российского императорского дома было принято решение основать у подножья Главного Кавказского хребта, на правом берегу Терека, сильное военное укрепление, призванное стать стражем у входа в Дарьяльское ущелье. Так, весной 1784 года при самом входе в горные теснины, возле осетинского селения </a:t>
            </a:r>
            <a:r>
              <a:rPr lang="ru-RU" sz="2400" dirty="0" err="1" smtClean="0">
                <a:solidFill>
                  <a:srgbClr val="B00000"/>
                </a:solidFill>
                <a:latin typeface="Tahoma" pitchFamily="34" charset="0"/>
                <a:ea typeface="+mn-ea"/>
                <a:cs typeface="Tahoma" pitchFamily="34" charset="0"/>
              </a:rPr>
              <a:t>Дзауджикау</a:t>
            </a:r>
            <a:r>
              <a:rPr lang="ru-RU" sz="2400" dirty="0" smtClean="0">
                <a:solidFill>
                  <a:srgbClr val="B00000"/>
                </a:solidFill>
                <a:latin typeface="Tahoma" pitchFamily="34" charset="0"/>
                <a:ea typeface="+mn-ea"/>
                <a:cs typeface="Tahoma" pitchFamily="34" charset="0"/>
              </a:rPr>
              <a:t> основывается крепость, именованная императрицей Екатериной II Владикавказом (город, владеющий Кавказом), которая стала не только выполнять функцию защиты Военно-Грузинской дороги, но и всех кавказских народов.</a:t>
            </a:r>
            <a:br>
              <a:rPr lang="ru-RU" sz="2400" dirty="0" smtClean="0">
                <a:solidFill>
                  <a:srgbClr val="B00000"/>
                </a:solidFill>
                <a:latin typeface="Tahoma" pitchFamily="34" charset="0"/>
                <a:ea typeface="+mn-ea"/>
                <a:cs typeface="Tahoma" pitchFamily="34" charset="0"/>
              </a:rPr>
            </a:br>
            <a:endParaRPr lang="ru-RU" sz="2400" dirty="0" smtClean="0">
              <a:solidFill>
                <a:srgbClr val="B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амятник Дзаугу Бугулову - Владикавка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9600"/>
            <a:ext cx="3788492" cy="52197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7400" y="990600"/>
            <a:ext cx="26669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Дзауг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Бугулов</a:t>
            </a:r>
            <a:r>
              <a:rPr lang="ru-RU" sz="2800" b="1" dirty="0" smtClean="0"/>
              <a:t>, </a:t>
            </a:r>
          </a:p>
          <a:p>
            <a:r>
              <a:rPr lang="ru-RU" sz="2800" b="1" dirty="0" smtClean="0"/>
              <a:t>основатель </a:t>
            </a:r>
          </a:p>
          <a:p>
            <a:r>
              <a:rPr lang="ru-RU" sz="2800" b="1" dirty="0" smtClean="0"/>
              <a:t>селения </a:t>
            </a:r>
          </a:p>
          <a:p>
            <a:r>
              <a:rPr lang="ru-RU" sz="2800" b="1" dirty="0" err="1" smtClean="0"/>
              <a:t>Дзауджикау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77628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85801"/>
            <a:ext cx="7772400" cy="5029200"/>
          </a:xfrm>
        </p:spPr>
        <p:txBody>
          <a:bodyPr/>
          <a:lstStyle/>
          <a:p>
            <a:r>
              <a:rPr lang="ru-RU" sz="2400" b="1" dirty="0" smtClean="0"/>
              <a:t>На фронтах Великой Отечественной войны сражался каждый четвертый житель Осетии.</a:t>
            </a:r>
          </a:p>
          <a:p>
            <a:r>
              <a:rPr lang="ru-RU" sz="2400" b="1" dirty="0" smtClean="0"/>
              <a:t>Родина высоко оценила подвиги своих граждан, 72 воинам из Северной Осетии было присвоено звание Героя Советского Союза, двое из них И. А. Плиев и генерал-майор И. И. </a:t>
            </a:r>
            <a:r>
              <a:rPr lang="ru-RU" sz="2400" b="1" dirty="0" err="1" smtClean="0"/>
              <a:t>Фесин</a:t>
            </a:r>
            <a:r>
              <a:rPr lang="ru-RU" sz="2400" b="1" dirty="0" smtClean="0"/>
              <a:t> — были удостоены этого звания дважды. 9 представителей республики стали полными кавалерами ордена Славы, 50 воинам были присвоены воинские звания генералов и адмиралов, 60 тыс. сынов и дочерей Северной Осетии в годы Великой Отечественной Войны за ратные подвиги были награждены орденами и медалями Советского Союза</a:t>
            </a:r>
            <a:r>
              <a:rPr lang="ru-RU" b="1" dirty="0" smtClean="0"/>
              <a:t>.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609600"/>
            <a:ext cx="7696200" cy="5516563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В ноябре 1942 года во время битвы за Кавказ возле города были остановлены немецкие войска . С 8 октября 2007 года г. Владикавказ- это город воинской славы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Заур Цицаев. Посол ЖЖ в Чечне - Достоин ли Грозный звания города воинской славы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48000"/>
            <a:ext cx="47625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685800"/>
            <a:ext cx="7620000" cy="5440363"/>
          </a:xfrm>
        </p:spPr>
        <p:txBody>
          <a:bodyPr/>
          <a:lstStyle/>
          <a:p>
            <a:r>
              <a:rPr lang="ru-RU" sz="2400" b="1" dirty="0" err="1" smtClean="0"/>
              <a:t>Го́род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во́инской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сла́вы</a:t>
            </a:r>
            <a:r>
              <a:rPr lang="ru-RU" sz="2400" b="1" dirty="0" smtClean="0"/>
              <a:t> — почётное звание Российской Федерации, установлено федеральным законом от 9 мая 2006 года № 68-ФЗ «О почётном звании Российской Федерации „Город воинской славы“».</a:t>
            </a:r>
          </a:p>
          <a:p>
            <a:r>
              <a:rPr lang="ru-RU" sz="2400" b="1" dirty="0" smtClean="0"/>
              <a:t>Звание «Город воинской славы» присваивается городам Российской Федерации, на территории которых или в непосредственной близости от которых в ходе ожесточённых сражений защитники Отечества проявили мужество, стойкость и массовый героизм, в том числе городам Российской Федерации, которым присвоено звание «Город-Герой».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201</TotalTime>
  <Words>763</Words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Тема2</vt:lpstr>
      <vt:lpstr>Владикавказ- город воинской славы</vt:lpstr>
      <vt:lpstr>Слайд 2</vt:lpstr>
      <vt:lpstr>Слайд 3</vt:lpstr>
      <vt:lpstr>ОСОБОЕ значение в исторической судьбе осетин сыграло основание крепости Владикавказ. В конце XVIII века Указом Российского императорского дома было принято решение основать у подножья Главного Кавказского хребта, на правом берегу Терека, сильное военное укрепление, призванное стать стражем у входа в Дарьяльское ущелье. Так, весной 1784 года при самом входе в горные теснины, возле осетинского селения Дзауджикау основывается крепость, именованная императрицей Екатериной II Владикавказом (город, владеющий Кавказом), которая стала не только выполнять функцию защиты Военно-Грузинской дороги, но и всех кавказских народов.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2015-04-25T17:37:55Z</dcterms:created>
  <dcterms:modified xsi:type="dcterms:W3CDTF">2015-04-28T18:20:02Z</dcterms:modified>
</cp:coreProperties>
</file>