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037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73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3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972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470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716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481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6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63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6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15C940-C961-4BB0-B343-E9F3C809DF22}" type="datetimeFigureOut">
              <a:rPr lang="ru-RU" smtClean="0"/>
              <a:t>28.04.2015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54C66BD-3758-493C-8061-09B4F47FB4A9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16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Путешествие в страну правил дорожного движения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5653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509" y="526473"/>
            <a:ext cx="8007927" cy="52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761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182" y="540327"/>
            <a:ext cx="7439891" cy="5264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40494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036" y="401782"/>
            <a:ext cx="5888182" cy="5735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80980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2822" y="170916"/>
            <a:ext cx="6668427" cy="643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124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3396" y="615297"/>
            <a:ext cx="5412029" cy="5412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1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182" y="640934"/>
            <a:ext cx="4732401" cy="545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710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2501" y="71636"/>
            <a:ext cx="4707043" cy="664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63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5390" y="820396"/>
            <a:ext cx="5704377" cy="491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42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Деформированные предложения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99987"/>
            <a:ext cx="10515600" cy="4351338"/>
          </a:xfrm>
        </p:spPr>
        <p:txBody>
          <a:bodyPr/>
          <a:lstStyle/>
          <a:p>
            <a:r>
              <a:rPr lang="ru-RU" sz="4000" dirty="0" smtClean="0">
                <a:solidFill>
                  <a:srgbClr val="FFC000"/>
                </a:solidFill>
              </a:rPr>
              <a:t>на дорогу свет пешеходы зелёный переходят</a:t>
            </a:r>
          </a:p>
          <a:p>
            <a:r>
              <a:rPr lang="ru-RU" sz="4000" dirty="0" smtClean="0">
                <a:solidFill>
                  <a:srgbClr val="00B0F0"/>
                </a:solidFill>
              </a:rPr>
              <a:t>красный дорогу на переходить свет нельзя</a:t>
            </a:r>
          </a:p>
          <a:p>
            <a:r>
              <a:rPr lang="ru-RU" sz="4000" dirty="0" smtClean="0">
                <a:solidFill>
                  <a:srgbClr val="FF0000"/>
                </a:solidFill>
              </a:rPr>
              <a:t>части на играть проезжей нельзя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011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3" y="526473"/>
            <a:ext cx="8063344" cy="533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2477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73" y="484909"/>
            <a:ext cx="7218218" cy="5500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99532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927" y="623456"/>
            <a:ext cx="678079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67732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891" y="665018"/>
            <a:ext cx="7675418" cy="512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214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709" y="845127"/>
            <a:ext cx="7509163" cy="471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37571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595745"/>
            <a:ext cx="7412182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7994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762000"/>
            <a:ext cx="7647708" cy="4516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435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582" y="429491"/>
            <a:ext cx="7370617" cy="5527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413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Ретро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276</TotalTime>
  <Words>26</Words>
  <Application>Microsoft Office PowerPoint</Application>
  <PresentationFormat>Произвольный</PresentationFormat>
  <Paragraphs>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Ретро</vt:lpstr>
      <vt:lpstr>Путешествие в страну правил дорожного движения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Деформированные предложения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страну правил дорожного движения</dc:title>
  <dc:creator>Максим</dc:creator>
  <cp:lastModifiedBy>Ольга</cp:lastModifiedBy>
  <cp:revision>10</cp:revision>
  <dcterms:created xsi:type="dcterms:W3CDTF">2014-04-20T13:36:34Z</dcterms:created>
  <dcterms:modified xsi:type="dcterms:W3CDTF">2015-04-28T17:57:19Z</dcterms:modified>
</cp:coreProperties>
</file>