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67" r:id="rId3"/>
    <p:sldId id="271" r:id="rId4"/>
    <p:sldId id="256" r:id="rId5"/>
    <p:sldId id="264" r:id="rId6"/>
    <p:sldId id="260" r:id="rId7"/>
    <p:sldId id="261" r:id="rId8"/>
    <p:sldId id="265" r:id="rId9"/>
    <p:sldId id="262" r:id="rId10"/>
    <p:sldId id="266" r:id="rId11"/>
    <p:sldId id="268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/>
              <a:t>КГБОУ «Назаровский детский дом №1 для детей сирот и детей, оставшихся без    попечения родителей»</a:t>
            </a: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000108"/>
            <a:ext cx="8482042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Проект</a:t>
            </a:r>
          </a:p>
          <a:p>
            <a:pPr>
              <a:buNone/>
            </a:pPr>
            <a:r>
              <a:rPr lang="ru-RU" b="1" i="1" dirty="0" smtClean="0"/>
              <a:t>                    «Познавая </a:t>
            </a:r>
            <a:r>
              <a:rPr lang="ru-RU" i="1" dirty="0" smtClean="0"/>
              <a:t>мир, познаём себя»</a:t>
            </a:r>
            <a:endParaRPr lang="ru-RU" b="1" i="1" dirty="0" smtClean="0"/>
          </a:p>
          <a:p>
            <a:pPr>
              <a:buNone/>
            </a:pPr>
            <a:r>
              <a:rPr lang="ru-RU" sz="1800" b="0" i="1" dirty="0" smtClean="0"/>
              <a:t>                            посвящается  50</a:t>
            </a:r>
            <a:r>
              <a:rPr lang="en-US" sz="1800" b="0" i="1" dirty="0" smtClean="0"/>
              <a:t>-</a:t>
            </a:r>
            <a:r>
              <a:rPr lang="ru-RU" sz="1800" b="0" i="1" dirty="0" err="1" smtClean="0"/>
              <a:t>летию</a:t>
            </a:r>
            <a:r>
              <a:rPr lang="ru-RU" sz="1800" b="0" i="1" dirty="0" smtClean="0"/>
              <a:t> родного города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</a:t>
            </a:r>
          </a:p>
          <a:p>
            <a:pPr>
              <a:buNone/>
            </a:pPr>
            <a:r>
              <a:rPr lang="ru-RU" sz="1700" dirty="0" smtClean="0"/>
              <a:t>                                                              2011 год</a:t>
            </a:r>
          </a:p>
          <a:p>
            <a:pPr>
              <a:buNone/>
            </a:pPr>
            <a:endParaRPr lang="ru-RU" sz="1700" dirty="0"/>
          </a:p>
        </p:txBody>
      </p:sp>
      <p:pic>
        <p:nvPicPr>
          <p:cNvPr id="6" name="Picture 3" descr="D:\Documents and Settings\Администратор\Рабочий стол\st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357430"/>
            <a:ext cx="5715040" cy="31861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429288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/>
              <a:t>1 часть</a:t>
            </a:r>
            <a:r>
              <a:rPr lang="ru-RU" sz="2000" dirty="0" smtClean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Составление компьютерной экскурсии на основе готового экскурсионного и краеведческого материала с использованием фото и видео материалов и Интернет;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подготовка контрольного текста экскурсии;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презентация виртуальной экскурсии.</a:t>
            </a:r>
          </a:p>
          <a:p>
            <a:pPr algn="just">
              <a:buNone/>
            </a:pPr>
            <a:r>
              <a:rPr lang="ru-RU" sz="2000" b="1" dirty="0" smtClean="0"/>
              <a:t>2 часть: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съёмки видеосюжетов по плану</a:t>
            </a:r>
          </a:p>
          <a:p>
            <a:pPr algn="just">
              <a:buNone/>
            </a:pPr>
            <a:r>
              <a:rPr lang="ru-RU" sz="2000" dirty="0" smtClean="0"/>
              <a:t>экскурсии.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озвучивание видеоролика;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/>
              <a:t>к</a:t>
            </a:r>
            <a:r>
              <a:rPr lang="ru-RU" sz="2000" dirty="0" smtClean="0"/>
              <a:t>омпоновка  и озвучивание видео-</a:t>
            </a:r>
          </a:p>
          <a:p>
            <a:pPr algn="just"/>
            <a:r>
              <a:rPr lang="ru-RU" sz="2000" dirty="0" smtClean="0"/>
              <a:t>    ролика.</a:t>
            </a:r>
          </a:p>
          <a:p>
            <a:pPr algn="just"/>
            <a:endParaRPr lang="ru-RU" sz="2000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Documents and Settings\Администратор\Рабочий стол\nazaro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29264"/>
            <a:ext cx="720079" cy="812892"/>
          </a:xfrm>
          <a:prstGeom prst="rect">
            <a:avLst/>
          </a:prstGeom>
          <a:noFill/>
        </p:spPr>
      </p:pic>
      <p:pic>
        <p:nvPicPr>
          <p:cNvPr id="5" name="Picture 4" descr="Индустриальная тема (7)"/>
          <p:cNvPicPr>
            <a:picLocks noChangeAspect="1" noChangeArrowheads="1"/>
          </p:cNvPicPr>
          <p:nvPr/>
        </p:nvPicPr>
        <p:blipFill>
          <a:blip r:embed="rId3" cstate="print"/>
          <a:srcRect b="17391"/>
          <a:stretch>
            <a:fillRect/>
          </a:stretch>
        </p:blipFill>
        <p:spPr bwMode="auto">
          <a:xfrm>
            <a:off x="5429256" y="4000504"/>
            <a:ext cx="3357586" cy="2434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643966" cy="56197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Фото и видео материалы, собранные участниками краевых интенсивных школ, в том числе исследовательские материалы;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Центральная городская библиотека;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Музейно-выставочный центр; СМИ:ООО «Пирамида», газета «Советское Причулымье».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Интернет, компьютерный кружок «Мой компьютер», «Путеводитель по городу Назарово» (ЦГБ)</a:t>
            </a:r>
          </a:p>
          <a:p>
            <a:endParaRPr lang="ru-RU" sz="2400" dirty="0"/>
          </a:p>
        </p:txBody>
      </p:sp>
      <p:pic>
        <p:nvPicPr>
          <p:cNvPr id="4" name="Picture 2" descr="D:\Documents and Settings\Администратор\Рабочий стол\nazaro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572140"/>
            <a:ext cx="720079" cy="812892"/>
          </a:xfrm>
          <a:prstGeom prst="rect">
            <a:avLst/>
          </a:prstGeom>
          <a:noFill/>
        </p:spPr>
      </p:pic>
      <p:pic>
        <p:nvPicPr>
          <p:cNvPr id="7" name="Picture 2" descr="C:\Documents and Settings\юзер\Мои документы\101MSDCF\DSC04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3935360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 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024" y="3933056"/>
            <a:ext cx="3924300" cy="26546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62000"/>
            <a:ext cx="8001056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/>
              <a:t>Создана виртуальная обзорная экскурсия, посвящённая 50</a:t>
            </a:r>
            <a:r>
              <a:rPr lang="en-US" sz="1800" dirty="0" smtClean="0"/>
              <a:t>-</a:t>
            </a:r>
            <a:r>
              <a:rPr lang="ru-RU" sz="1800" dirty="0" smtClean="0"/>
              <a:t> </a:t>
            </a:r>
            <a:r>
              <a:rPr lang="ru-RU" sz="1800" dirty="0" err="1" smtClean="0"/>
              <a:t>летию</a:t>
            </a:r>
            <a:r>
              <a:rPr lang="ru-RU" sz="1800" dirty="0" smtClean="0"/>
              <a:t> города и представлена на краевом конкурсе;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/>
              <a:t>н</a:t>
            </a:r>
            <a:r>
              <a:rPr lang="ru-RU" sz="1800" dirty="0" smtClean="0"/>
              <a:t>аучились пользоваться компьютерными программами для компоновки материала;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/>
              <a:t>у</a:t>
            </a:r>
            <a:r>
              <a:rPr lang="ru-RU" sz="1800" dirty="0" smtClean="0"/>
              <a:t>знали новые интересные факты из истории и жизни своей малой Родины;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/>
              <a:t>р</a:t>
            </a:r>
            <a:r>
              <a:rPr lang="ru-RU" sz="1800" dirty="0" smtClean="0"/>
              <a:t>асширили кругозор других воспитанников через ознакомление с результатами реализации проекта.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/>
              <a:t>и</a:t>
            </a:r>
            <a:r>
              <a:rPr lang="ru-RU" sz="1800" dirty="0" smtClean="0"/>
              <a:t>спользуем наработанный материал на уроках НРК, создание экспозиций будущего музея детского дома и стендов;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Публикация эссе-рассуждений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«Город в котором я живу» в 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издании «Советского </a:t>
            </a:r>
            <a:r>
              <a:rPr lang="ru-RU" sz="1800" dirty="0" err="1" smtClean="0"/>
              <a:t>Причулымья</a:t>
            </a:r>
            <a:r>
              <a:rPr lang="ru-RU" sz="1800" dirty="0" smtClean="0"/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Documents and Settings\Администратор\Рабочий стол\nazarov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572140"/>
            <a:ext cx="720079" cy="8128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 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1947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6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Авторский коллектив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62000"/>
            <a:ext cx="8072494" cy="5715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Авторы проекта</a:t>
            </a:r>
            <a:r>
              <a:rPr lang="en-US" sz="2000" dirty="0" smtClean="0"/>
              <a:t> - </a:t>
            </a:r>
            <a:r>
              <a:rPr lang="ru-RU" sz="2000" dirty="0" smtClean="0"/>
              <a:t>воспитанники группы «Фантазёры» и «Девчата»: Исаев Иван, Миллер Артур, </a:t>
            </a:r>
            <a:r>
              <a:rPr lang="ru-RU" sz="2000" dirty="0" err="1" smtClean="0"/>
              <a:t>Федотко</a:t>
            </a:r>
            <a:r>
              <a:rPr lang="ru-RU" sz="2000" dirty="0" smtClean="0"/>
              <a:t> Клава.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Консультанты: Романова О.В., </a:t>
            </a:r>
            <a:r>
              <a:rPr lang="ru-RU" sz="2000" dirty="0" err="1" smtClean="0"/>
              <a:t>Мацнева</a:t>
            </a:r>
            <a:r>
              <a:rPr lang="ru-RU" sz="2000" dirty="0" smtClean="0"/>
              <a:t> Т.А.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Участники проекта: воспитанники детского дома.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Срок реализации: май 2011 год.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2" descr="D:\Documents and Settings\Администратор\Рабочий стол\nazaro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643578"/>
            <a:ext cx="603423" cy="68120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ВА\Копия P109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429000"/>
            <a:ext cx="1500198" cy="1785950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ВА\Копия IMG_3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214554"/>
            <a:ext cx="1438276" cy="1743077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Новая папка (2)\Дети 1 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500570"/>
            <a:ext cx="1357322" cy="188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C:\Documents and Settings\Admin\Рабочий стол\Новая папка (2)\P11708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000372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 descr="C:\Documents and Settings\Admin\Рабочий стол\Новая папка (2)\Рисун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429132"/>
            <a:ext cx="15367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ru-RU" dirty="0" smtClean="0"/>
              <a:t>Направление деятельности: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000100" y="2143116"/>
            <a:ext cx="7786742" cy="378621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Формирование гражданской позиции и патриотизма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Актуальность: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482042" cy="538179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Приобщение к культуре и истории  родного края является не только связующим звеном для развития взаимопонимания между поколениями, но и даёт возможность для развития способностей личности.</a:t>
            </a:r>
            <a:endParaRPr lang="en-US" sz="20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Многообразие окружающего мира объединяется понятием «наследие». Нынешнее поколение это носители традиций, культуры, одновременно и хранители ценностей культуры.</a:t>
            </a:r>
            <a:endParaRPr lang="en-US" sz="20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Благодаря знакомству  с историческими памятниками и судьбами земляков формируется представление об истории и жизни своего края. Это в свою очередь позволяет оценить свою значимость во времени, определить своё место в жизненном пространстве, рассмотреть свои жизненные перспективы. </a:t>
            </a:r>
            <a:endParaRPr lang="ru-RU" sz="2000" dirty="0"/>
          </a:p>
        </p:txBody>
      </p:sp>
      <p:pic>
        <p:nvPicPr>
          <p:cNvPr id="4" name="Picture 2" descr="D:\Documents and Settings\Администратор\Рабочий стол\nazaro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5613621"/>
            <a:ext cx="746299" cy="8424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 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4876" y="3714752"/>
            <a:ext cx="4181474" cy="264320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86800" cy="5929354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ЦЕЛЬ: Создание виртуальной обзорной экскурсии, дающей общее представление о городе и о его достопримечательностях.</a:t>
            </a:r>
          </a:p>
          <a:p>
            <a:pPr algn="just">
              <a:buNone/>
            </a:pPr>
            <a:r>
              <a:rPr lang="ru-RU" sz="1800" b="1" dirty="0" smtClean="0"/>
              <a:t>ЗАДАЧИ: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 smtClean="0"/>
              <a:t>Освоить  компьютерные  программы, позволяющие </a:t>
            </a:r>
            <a:r>
              <a:rPr lang="ru-RU" sz="1800" dirty="0" smtClean="0"/>
              <a:t>составлять фрагменты, объединяющие сопроводительный текст, фотографии и схемы.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 smtClean="0"/>
              <a:t>Через создание экскурсии побуждать к изучению культурно исторического наследия,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 smtClean="0"/>
              <a:t>Развивать творческие способности воспитанников, вовлекая их</a:t>
            </a:r>
          </a:p>
          <a:p>
            <a:pPr marL="514350" indent="-514350" algn="just">
              <a:buNone/>
            </a:pPr>
            <a:r>
              <a:rPr lang="ru-RU" sz="1800" dirty="0" smtClean="0"/>
              <a:t>        в различные виды  деятельности.</a:t>
            </a:r>
          </a:p>
          <a:p>
            <a:pPr marL="514350" indent="-514350" algn="just">
              <a:buAutoNum type="arabicPeriod" startAt="4"/>
            </a:pPr>
            <a:r>
              <a:rPr lang="ru-RU" sz="1800" dirty="0" smtClean="0"/>
              <a:t>Представить проект виртуальной</a:t>
            </a:r>
          </a:p>
          <a:p>
            <a:pPr marL="514350" indent="-514350" algn="just"/>
            <a:r>
              <a:rPr lang="ru-RU" sz="1800" dirty="0"/>
              <a:t> </a:t>
            </a:r>
            <a:r>
              <a:rPr lang="ru-RU" sz="1800" dirty="0" smtClean="0"/>
              <a:t>       экскурсии на краевой </a:t>
            </a:r>
            <a:r>
              <a:rPr lang="ru-RU" sz="1800" dirty="0" smtClean="0"/>
              <a:t>творческий </a:t>
            </a:r>
          </a:p>
          <a:p>
            <a:pPr marL="514350" indent="-514350" algn="just"/>
            <a:r>
              <a:rPr lang="ru-RU" sz="1800" dirty="0" smtClean="0"/>
              <a:t> </a:t>
            </a:r>
            <a:r>
              <a:rPr lang="ru-RU" sz="1800" dirty="0" smtClean="0"/>
              <a:t>       </a:t>
            </a:r>
            <a:r>
              <a:rPr lang="ru-RU" sz="1800" dirty="0" smtClean="0"/>
              <a:t>конкурс электронных проектов и </a:t>
            </a:r>
          </a:p>
          <a:p>
            <a:pPr marL="514350" indent="-514350" algn="just"/>
            <a:r>
              <a:rPr lang="ru-RU" sz="1800" dirty="0" smtClean="0"/>
              <a:t> </a:t>
            </a:r>
            <a:r>
              <a:rPr lang="ru-RU" sz="1800" dirty="0" smtClean="0"/>
              <a:t>       презентаций</a:t>
            </a:r>
            <a:r>
              <a:rPr lang="ru-RU" sz="1800" dirty="0" smtClean="0"/>
              <a:t> «Виртуальная </a:t>
            </a:r>
          </a:p>
          <a:p>
            <a:pPr marL="514350" indent="-514350" algn="just"/>
            <a:r>
              <a:rPr lang="ru-RU" sz="1800" dirty="0" smtClean="0"/>
              <a:t> </a:t>
            </a:r>
            <a:r>
              <a:rPr lang="ru-RU" sz="1800" dirty="0" smtClean="0"/>
              <a:t>       экскурсия по родному краю».</a:t>
            </a:r>
            <a:endParaRPr lang="ru-RU" sz="1800" dirty="0" smtClean="0"/>
          </a:p>
          <a:p>
            <a:pPr marL="514350" indent="-514350" algn="just"/>
            <a:endParaRPr lang="ru-RU" sz="1800" dirty="0" smtClean="0"/>
          </a:p>
          <a:p>
            <a:pPr marL="514350" indent="-514350" algn="just">
              <a:buFont typeface="+mj-lt"/>
              <a:buAutoNum type="arabicPeriod"/>
            </a:pPr>
            <a:endParaRPr lang="ru-RU" sz="2000" dirty="0" smtClean="0"/>
          </a:p>
          <a:p>
            <a:pPr marL="514350" indent="-514350" algn="just"/>
            <a:endParaRPr lang="ru-RU" sz="2400" dirty="0"/>
          </a:p>
        </p:txBody>
      </p:sp>
      <p:pic>
        <p:nvPicPr>
          <p:cNvPr id="4" name="Picture 2" descr="D:\Documents and Settings\Администратор\Рабочий стол\nazarov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572140"/>
            <a:ext cx="720079" cy="8128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образовательная экскурсия?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5955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i="1" dirty="0" smtClean="0"/>
              <a:t>О</a:t>
            </a:r>
            <a:r>
              <a:rPr lang="ru-RU" sz="2000" i="1" dirty="0" smtClean="0"/>
              <a:t>пределяющая черта экскурсии – непосредственное соприкосновение с миром через активное путешествие по нему</a:t>
            </a:r>
            <a:r>
              <a:rPr lang="ru-RU" sz="2000" b="0" i="1" dirty="0" smtClean="0"/>
              <a:t>. </a:t>
            </a:r>
          </a:p>
          <a:p>
            <a:pPr algn="just">
              <a:buNone/>
            </a:pPr>
            <a:r>
              <a:rPr lang="ru-RU" sz="2000" dirty="0" smtClean="0"/>
              <a:t>                 </a:t>
            </a:r>
            <a:r>
              <a:rPr lang="ru-RU" sz="2000" dirty="0" err="1" smtClean="0"/>
              <a:t>И.М.Гревс</a:t>
            </a:r>
            <a:r>
              <a:rPr lang="ru-RU" sz="2000" dirty="0" smtClean="0"/>
              <a:t> (историк и краевед начала </a:t>
            </a:r>
            <a:r>
              <a:rPr lang="en-US" sz="2000" dirty="0" smtClean="0"/>
              <a:t>xx</a:t>
            </a:r>
            <a:r>
              <a:rPr lang="ru-RU" sz="2000" dirty="0" smtClean="0"/>
              <a:t> века)</a:t>
            </a:r>
            <a:endParaRPr lang="ru-RU" sz="2000" b="1" i="1" dirty="0" smtClean="0"/>
          </a:p>
          <a:p>
            <a:pPr algn="just">
              <a:buNone/>
            </a:pPr>
            <a:r>
              <a:rPr lang="ru-RU" sz="2000" dirty="0" smtClean="0"/>
              <a:t>	Через погружение в исторические события, встречи с людьми, историческими объектами, культурным наследием воспитывается личность, появляется чувство Родины, а это «…основа на которой только и может осуществляться рост духовной культуры всего общества» (Д.Лихачёв).</a:t>
            </a:r>
          </a:p>
          <a:p>
            <a:pPr algn="just">
              <a:buNone/>
            </a:pPr>
            <a:endParaRPr lang="ru-RU" sz="2800" b="0" dirty="0"/>
          </a:p>
        </p:txBody>
      </p:sp>
      <p:pic>
        <p:nvPicPr>
          <p:cNvPr id="4" name="Picture 2" descr="D:\Documents and Settings\Администратор\Рабочий стол\nazaro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17" y="5612976"/>
            <a:ext cx="619297" cy="699121"/>
          </a:xfrm>
          <a:prstGeom prst="rect">
            <a:avLst/>
          </a:prstGeom>
          <a:noFill/>
        </p:spPr>
      </p:pic>
      <p:pic>
        <p:nvPicPr>
          <p:cNvPr id="5" name=" 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9190" y="3786190"/>
            <a:ext cx="3933825" cy="27340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 виртуальная экскурсия?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3092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Использование компьютерных программ и возможностей Интернет.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Значительно больше времени для работы.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Имеющиеся фото и видео материалы, а также карты, планы, тексты путеводителей переводятся в компьютерную форму. 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Возможность ознакомления с культурно историческими объектами малой Родины, большего количества детей.</a:t>
            </a:r>
            <a:endParaRPr lang="ru-RU" sz="2000" dirty="0"/>
          </a:p>
        </p:txBody>
      </p:sp>
      <p:pic>
        <p:nvPicPr>
          <p:cNvPr id="4" name="Picture 2" descr="D:\Documents and Settings\Администратор\Рабочий стол\nazaro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373216"/>
            <a:ext cx="704111" cy="794866"/>
          </a:xfrm>
          <a:prstGeom prst="rect">
            <a:avLst/>
          </a:prstGeom>
          <a:noFill/>
        </p:spPr>
      </p:pic>
      <p:pic>
        <p:nvPicPr>
          <p:cNvPr id="5" name="Picture 2" descr="Нажмите для просмотра фото в полный размер&#10; ============== &#10;Центральная площадь&#10;Lunahod&#10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643314"/>
            <a:ext cx="3976715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 descr="Нажмите для просмотра фото в полный размер&#10; ============== &#10;Константин Минин&#10;"/>
          <p:cNvPicPr>
            <a:picLocks noChangeAspect="1" noChangeArrowheads="1"/>
          </p:cNvPicPr>
          <p:nvPr/>
        </p:nvPicPr>
        <p:blipFill>
          <a:blip r:embed="rId2" cstate="print"/>
          <a:srcRect b="3493"/>
          <a:stretch>
            <a:fillRect/>
          </a:stretch>
        </p:blipFill>
        <p:spPr bwMode="auto">
          <a:xfrm>
            <a:off x="4786314" y="3429000"/>
            <a:ext cx="3643306" cy="307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Создание творческой группы воспитанников, заинтересованных в изучении культурно-исторического наследия г.Назарово;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определение тему экскурсии;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знакомство с основами экскурсионного дела;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знакомство с программами: </a:t>
            </a:r>
          </a:p>
          <a:p>
            <a:r>
              <a:rPr lang="ru-RU" sz="2000" dirty="0" smtClean="0"/>
              <a:t>     </a:t>
            </a:r>
            <a:r>
              <a:rPr lang="en-US" sz="2000" dirty="0" smtClean="0"/>
              <a:t>Microsoft Office Word, Microsoft</a:t>
            </a:r>
            <a:endParaRPr lang="ru-RU" sz="2000" dirty="0" smtClean="0"/>
          </a:p>
          <a:p>
            <a:r>
              <a:rPr lang="ru-RU" sz="2000" dirty="0" smtClean="0"/>
              <a:t>    </a:t>
            </a:r>
            <a:r>
              <a:rPr lang="en-US" sz="2000" dirty="0" smtClean="0"/>
              <a:t> Power</a:t>
            </a:r>
            <a:r>
              <a:rPr lang="ru-RU" sz="2000" dirty="0" smtClean="0"/>
              <a:t> </a:t>
            </a:r>
            <a:r>
              <a:rPr lang="en-US" sz="2000" dirty="0" smtClean="0"/>
              <a:t>Point, Windows Movie </a:t>
            </a:r>
            <a:endParaRPr lang="ru-RU" sz="2000" dirty="0"/>
          </a:p>
          <a:p>
            <a:r>
              <a:rPr lang="ru-RU" sz="2000" dirty="0" smtClean="0"/>
              <a:t>     </a:t>
            </a:r>
            <a:r>
              <a:rPr lang="en-US" sz="2000" dirty="0" smtClean="0"/>
              <a:t>Maker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D:\Documents and Settings\Администратор\Рабочий стол\nazarov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5572140"/>
            <a:ext cx="607654" cy="6859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юзер\Рабочий стол\фото путеводитель\DSC04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7072"/>
            <a:ext cx="400049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Исследовательский Этап: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подбор материалов и отбор объектов на которых будет построена экскурсия;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составление экскурсионного маршрута;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обработка ранее собранного материала, в том числе фото и видео;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работа над содержанием экскурсии, её основной частью</a:t>
            </a:r>
            <a:r>
              <a:rPr lang="ru-RU" sz="20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э</a:t>
            </a:r>
            <a:r>
              <a:rPr lang="ru-RU" sz="2000" dirty="0" smtClean="0"/>
              <a:t>кскурсия в </a:t>
            </a:r>
            <a:r>
              <a:rPr lang="ru-RU" sz="2000" dirty="0" err="1" smtClean="0"/>
              <a:t>музейновыставоч</a:t>
            </a:r>
            <a:r>
              <a:rPr lang="ru-RU" sz="2000" dirty="0" smtClean="0"/>
              <a:t>-</a:t>
            </a:r>
          </a:p>
          <a:p>
            <a:r>
              <a:rPr lang="ru-RU" sz="2000" dirty="0" smtClean="0"/>
              <a:t>      </a:t>
            </a:r>
            <a:r>
              <a:rPr lang="ru-RU" sz="2000" dirty="0" err="1" smtClean="0"/>
              <a:t>н</a:t>
            </a:r>
            <a:r>
              <a:rPr lang="ru-RU" sz="2000" dirty="0" err="1" smtClean="0"/>
              <a:t>ый</a:t>
            </a:r>
            <a:r>
              <a:rPr lang="ru-RU" sz="2000" dirty="0" smtClean="0"/>
              <a:t> центр и посещение выставки 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    «Свет пришёл в мир»</a:t>
            </a:r>
            <a:r>
              <a:rPr lang="ru-RU" sz="2000" dirty="0" smtClean="0"/>
              <a:t> </a:t>
            </a:r>
            <a:endParaRPr lang="ru-RU" sz="2000" dirty="0" smtClean="0"/>
          </a:p>
        </p:txBody>
      </p:sp>
      <p:pic>
        <p:nvPicPr>
          <p:cNvPr id="4" name="Picture 2" descr="D:\Documents and Settings\Администратор\Рабочий стол\nazarov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517232"/>
            <a:ext cx="720079" cy="8128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_skipper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cloud_skipper</Template>
  <TotalTime>230</TotalTime>
  <Words>607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cloud_skipper</vt:lpstr>
      <vt:lpstr>КГБОУ «Назаровский детский дом №1 для детей сирот и детей, оставшихся без    попечения родителей»</vt:lpstr>
      <vt:lpstr>Авторский коллектив</vt:lpstr>
      <vt:lpstr>Направление деятельности:</vt:lpstr>
      <vt:lpstr>Актуальность:</vt:lpstr>
      <vt:lpstr>Слайд 5</vt:lpstr>
      <vt:lpstr>Что такое образовательная экскурсия?</vt:lpstr>
      <vt:lpstr>Почему виртуальная экскурсия?</vt:lpstr>
      <vt:lpstr>Организационный этап</vt:lpstr>
      <vt:lpstr>Исследовательский Этап:</vt:lpstr>
      <vt:lpstr>Основной этап</vt:lpstr>
      <vt:lpstr>  Ресурсы</vt:lpstr>
      <vt:lpstr>Ожидаемые результаты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КГБОУ «Назаровский детский дом №1 для детей сирот и детей, оставшихся без    попечения родителей»</dc:title>
  <cp:lastModifiedBy>User</cp:lastModifiedBy>
  <cp:revision>33</cp:revision>
  <dcterms:modified xsi:type="dcterms:W3CDTF">2011-05-13T02:22:31Z</dcterms:modified>
</cp:coreProperties>
</file>