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62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CE6AFA-D44D-4D4F-B923-6D3AD9E555C8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07BC55-1E5B-4E3F-8425-828CB4B50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1988840"/>
            <a:ext cx="6552727" cy="1152127"/>
          </a:xfrm>
        </p:spPr>
        <p:txBody>
          <a:bodyPr/>
          <a:lstStyle/>
          <a:p>
            <a:r>
              <a:rPr lang="ru-RU" sz="6600" i="1" dirty="0" smtClean="0"/>
              <a:t>Города -герои</a:t>
            </a:r>
            <a:endParaRPr lang="ru-RU" sz="6600" i="1" dirty="0"/>
          </a:p>
        </p:txBody>
      </p:sp>
      <p:pic>
        <p:nvPicPr>
          <p:cNvPr id="2052" name="Picture 4" descr="георгиевская лента Archives - Russian Wikipedia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Монумент «Мать-Родина» на Пискарёвском кладбище</a:t>
            </a:r>
            <a:r>
              <a:rPr lang="ru-RU" sz="2000" dirty="0" smtClean="0">
                <a:effectLst/>
              </a:rPr>
              <a:t>. Ленинград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leningrad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3901787" cy="481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Волгоград, Мамаев курган. Площадь "Стоять насмерть"</a:t>
            </a:r>
          </a:p>
        </p:txBody>
      </p:sp>
      <p:pic>
        <p:nvPicPr>
          <p:cNvPr id="4" name="Рисунок 3" descr="http://ordenrf.ru/upload/novosty-info/volgograd-ploshchad-stoyat-nasme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Волгоград, Мамаев курган. Скульптура "Скорбь матери"</a:t>
            </a:r>
          </a:p>
        </p:txBody>
      </p:sp>
      <p:pic>
        <p:nvPicPr>
          <p:cNvPr id="4" name="Рисунок 3" descr="http://ordenrf.ru/upload/novosty-info/volgograd-skorb-mate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Героям Волжской военной флотилии, бронекатер БК-13</a:t>
            </a:r>
          </a:p>
        </p:txBody>
      </p:sp>
      <p:pic>
        <p:nvPicPr>
          <p:cNvPr id="4" name="Рисунок 3" descr="http://ordenrf.ru/upload/novosty-info/volgograd-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Истребителям фашистских танков – служебным собакам-подрывникам</a:t>
            </a:r>
          </a:p>
        </p:txBody>
      </p:sp>
      <p:pic>
        <p:nvPicPr>
          <p:cNvPr id="4" name="Рисунок 3" descr="http://ordenrf.ru/upload/novosty-info/volgograd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608512" cy="537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Севастополь. Памятник "Матрос и солдат"</a:t>
            </a:r>
          </a:p>
        </p:txBody>
      </p:sp>
      <p:pic>
        <p:nvPicPr>
          <p:cNvPr id="4" name="Рисунок 3" descr="http://ordenrf.ru/upload/novosty-info/sevastopol-matros-sold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80" cy="5248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Памятник мужеству </a:t>
            </a:r>
            <a:r>
              <a:rPr lang="ru-RU" sz="2000" dirty="0" smtClean="0">
                <a:effectLst/>
              </a:rPr>
              <a:t>авиаторов-</a:t>
            </a:r>
            <a:r>
              <a:rPr lang="ru-RU" sz="2000" dirty="0" err="1" smtClean="0">
                <a:effectLst/>
              </a:rPr>
              <a:t>черноморцев.Севастополь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sevastopol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19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Мемориал героической обороны Одессы - 411-я батарея</a:t>
            </a:r>
          </a:p>
        </p:txBody>
      </p:sp>
      <p:pic>
        <p:nvPicPr>
          <p:cNvPr id="4" name="Рисунок 3" descr="http://ordenrf.ru/upload/novosty-info/odessa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Пушка </a:t>
            </a:r>
            <a:r>
              <a:rPr lang="ru-RU" sz="2000" dirty="0" smtClean="0">
                <a:effectLst/>
              </a:rPr>
              <a:t>БП-180. Одесса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odessa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Воинам Великой </a:t>
            </a:r>
            <a:r>
              <a:rPr lang="ru-RU" sz="2000" dirty="0" smtClean="0">
                <a:effectLst/>
              </a:rPr>
              <a:t>Отечественной. Киев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kiev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/>
              <a:t>Мемориал - героям-</a:t>
            </a:r>
            <a:r>
              <a:rPr lang="ru-RU" sz="2000" dirty="0" err="1"/>
              <a:t>пролетарцам</a:t>
            </a:r>
            <a:r>
              <a:rPr lang="ru-RU" sz="2000" dirty="0" smtClean="0"/>
              <a:t>.  Тула</a:t>
            </a:r>
            <a:endParaRPr lang="ru-RU" sz="2000" dirty="0"/>
          </a:p>
        </p:txBody>
      </p:sp>
      <p:pic>
        <p:nvPicPr>
          <p:cNvPr id="13" name="Рисунок 12" descr="http://ordenrf.ru/upload/novosty-info/tula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8883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9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877272"/>
            <a:ext cx="7733164" cy="980728"/>
          </a:xfrm>
        </p:spPr>
        <p:txBody>
          <a:bodyPr/>
          <a:lstStyle/>
          <a:p>
            <a:r>
              <a:rPr lang="ru-RU" sz="2000" dirty="0">
                <a:effectLst/>
              </a:rPr>
              <a:t>Мемориальный комплекс "Национальный музей истории Великой Отечественной войны 1941-1945 годов"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 </a:t>
            </a:r>
          </a:p>
        </p:txBody>
      </p:sp>
      <p:pic>
        <p:nvPicPr>
          <p:cNvPr id="4" name="Рисунок 3" descr="http://ordenrf.ru/upload/novosty-info/kiev-rodi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688632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Монумент "</a:t>
            </a:r>
            <a:r>
              <a:rPr lang="ru-RU" sz="2000" dirty="0" smtClean="0">
                <a:effectLst/>
              </a:rPr>
              <a:t>Мужество«. Брест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brest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Южная стена Брестской </a:t>
            </a:r>
            <a:r>
              <a:rPr lang="ru-RU" sz="2000" dirty="0" smtClean="0">
                <a:effectLst/>
              </a:rPr>
              <a:t>крепости. Брест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brest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</a:rPr>
              <a:t>Обелиск Славы на горе </a:t>
            </a:r>
            <a:r>
              <a:rPr lang="ru-RU" sz="2000" dirty="0" smtClean="0">
                <a:effectLst/>
              </a:rPr>
              <a:t>Митридат. Керчь.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ordenrf.ru/upload/novosty-info/kerch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121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Памятник героическим </a:t>
            </a:r>
            <a:r>
              <a:rPr lang="ru-RU" sz="2000" dirty="0" smtClean="0">
                <a:effectLst/>
              </a:rPr>
              <a:t>морякам-черноморцам. Новороссийск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novorossiysk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Штурмовик, </a:t>
            </a:r>
            <a:r>
              <a:rPr lang="ru-RU" sz="2000" dirty="0" smtClean="0">
                <a:effectLst/>
              </a:rPr>
              <a:t>ИЛ-2. Новороссийск.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novorossiysk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Памятник неизвестному </a:t>
            </a:r>
            <a:r>
              <a:rPr lang="ru-RU" sz="2000" dirty="0" smtClean="0">
                <a:effectLst/>
              </a:rPr>
              <a:t>матросу. Новороссийск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novorossiysk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048472" cy="573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Обелиск на вершине Кургана Славы</a:t>
            </a:r>
            <a:r>
              <a:rPr lang="ru-RU" sz="2000" dirty="0" smtClean="0">
                <a:effectLst/>
              </a:rPr>
              <a:t>. Минск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minsk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280920" cy="548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Юный партизан Марат </a:t>
            </a:r>
            <a:r>
              <a:rPr lang="ru-RU" sz="2000" dirty="0" err="1" smtClean="0">
                <a:effectLst/>
              </a:rPr>
              <a:t>Казей</a:t>
            </a:r>
            <a:r>
              <a:rPr lang="ru-RU" sz="2000" dirty="0" smtClean="0">
                <a:effectLst/>
              </a:rPr>
              <a:t>. Минск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minsk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1152128"/>
          </a:xfrm>
        </p:spPr>
        <p:txBody>
          <a:bodyPr/>
          <a:lstStyle/>
          <a:p>
            <a:r>
              <a:rPr lang="ru-RU" sz="2000" dirty="0">
                <a:effectLst/>
              </a:rPr>
              <a:t>Мемориальный знак в честь освобождения Смоленщины</a:t>
            </a:r>
            <a:r>
              <a:rPr lang="ru-RU" sz="2000" dirty="0" smtClean="0">
                <a:effectLst/>
              </a:rPr>
              <a:t>. Смоленск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smolensk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Мемориал погибшим в годы войны 1941 – 1945 гг</a:t>
            </a:r>
            <a:r>
              <a:rPr lang="ru-RU" sz="2000" dirty="0" smtClean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.  Тула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ordenrf.ru/upload/novosty-info/tula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Памятник-надгробие "Скорбящая </a:t>
            </a:r>
            <a:r>
              <a:rPr lang="ru-RU" sz="2000" dirty="0" smtClean="0">
                <a:effectLst/>
              </a:rPr>
              <a:t>Мать«. Смоленск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smolensk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6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Мемориал - Музей - Смоленщина в годы Великой Отечественной </a:t>
            </a:r>
            <a:r>
              <a:rPr lang="ru-RU" sz="2000" dirty="0" smtClean="0">
                <a:effectLst/>
              </a:rPr>
              <a:t>Войны. Смоленск.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smolensk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3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6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76872"/>
            <a:ext cx="6512511" cy="21602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Памятник воинам-освободителям БМ-13 "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Катюша  Тула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http://ordenrf.ru/upload/novosty-info/tula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4168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Воинам 1 корпуса противовоздушной обороны</a:t>
            </a:r>
            <a:r>
              <a:rPr lang="ru-RU" sz="2000" dirty="0" smtClean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. Мурманск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ordenrf.ru/upload/novosty-info/murmansk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089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Советским воинам, погибшим в боях за Родину</a:t>
            </a:r>
            <a:r>
              <a:rPr lang="ru-RU" sz="2000" dirty="0" smtClean="0">
                <a:effectLst/>
              </a:rPr>
              <a:t>. Мурманск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http://ordenrf.ru/upload/novosty-info/murmansk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Памятник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вечный огонь. Москва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ordenrf.ru/upload/novosty-info/moskva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7848872" cy="493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Памятник Георгию Жукову</a:t>
            </a:r>
            <a:r>
              <a:rPr lang="ru-RU" sz="2000" dirty="0" smtClean="0">
                <a:solidFill>
                  <a:srgbClr val="444444"/>
                </a:solidFill>
                <a:effectLst/>
                <a:latin typeface="Helvetica"/>
                <a:ea typeface="Calibri"/>
                <a:cs typeface="Times New Roman"/>
              </a:rPr>
              <a:t>. Москва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4" name="Рисунок 3" descr="http://ordenrf.ru/upload/novosty-info/moskva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48872" cy="479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27268" y="5517232"/>
            <a:ext cx="7733164" cy="792088"/>
          </a:xfrm>
        </p:spPr>
        <p:txBody>
          <a:bodyPr/>
          <a:lstStyle/>
          <a:p>
            <a:r>
              <a:rPr lang="ru-RU" sz="2000" dirty="0">
                <a:effectLst/>
              </a:rPr>
              <a:t>Мемориал героическим защитникам Ленинграда.</a:t>
            </a:r>
          </a:p>
        </p:txBody>
      </p:sp>
      <p:pic>
        <p:nvPicPr>
          <p:cNvPr id="4" name="Рисунок 3" descr="http://ordenrf.ru/upload/novosty-info/leningrad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136904" cy="488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216</Words>
  <Application>Microsoft Office PowerPoint</Application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Города -герои</vt:lpstr>
      <vt:lpstr>Мемориал - героям-пролетарцам.  Тула</vt:lpstr>
      <vt:lpstr>Мемориал погибшим в годы войны 1941 – 1945 гг.  Тула</vt:lpstr>
      <vt:lpstr>Памятник воинам-освободителям БМ-13 "Катюша  Тула</vt:lpstr>
      <vt:lpstr>Воинам 1 корпуса противовоздушной обороны. Мурманск</vt:lpstr>
      <vt:lpstr>Советским воинам, погибшим в боях за Родину. Мурманск</vt:lpstr>
      <vt:lpstr>Памятник вечный огонь. Москва</vt:lpstr>
      <vt:lpstr>Памятник Георгию Жукову. Москва  </vt:lpstr>
      <vt:lpstr>Мемориал героическим защитникам Ленинграда.</vt:lpstr>
      <vt:lpstr>Монумент «Мать-Родина» на Пискарёвском кладбище. Ленинград</vt:lpstr>
      <vt:lpstr>Волгоград, Мамаев курган. Площадь "Стоять насмерть"</vt:lpstr>
      <vt:lpstr>Волгоград, Мамаев курган. Скульптура "Скорбь матери"</vt:lpstr>
      <vt:lpstr>Героям Волжской военной флотилии, бронекатер БК-13</vt:lpstr>
      <vt:lpstr>Истребителям фашистских танков – служебным собакам-подрывникам</vt:lpstr>
      <vt:lpstr>Севастополь. Памятник "Матрос и солдат"</vt:lpstr>
      <vt:lpstr>Памятник мужеству авиаторов-черноморцев.Севастополь</vt:lpstr>
      <vt:lpstr>Мемориал героической обороны Одессы - 411-я батарея</vt:lpstr>
      <vt:lpstr>Пушка БП-180. Одесса</vt:lpstr>
      <vt:lpstr>Воинам Великой Отечественной. Киев</vt:lpstr>
      <vt:lpstr>Мемориальный комплекс "Национальный музей истории Великой Отечественной войны 1941-1945 годов"  </vt:lpstr>
      <vt:lpstr>Монумент "Мужество«. Брест</vt:lpstr>
      <vt:lpstr>Южная стена Брестской крепости. Брест</vt:lpstr>
      <vt:lpstr>Обелиск Славы на горе Митридат. Керчь.</vt:lpstr>
      <vt:lpstr>Памятник героическим морякам-черноморцам. Новороссийск</vt:lpstr>
      <vt:lpstr>Штурмовик, ИЛ-2. Новороссийск.</vt:lpstr>
      <vt:lpstr>Памятник неизвестному матросу. Новороссийск</vt:lpstr>
      <vt:lpstr>Обелиск на вершине Кургана Славы. Минск</vt:lpstr>
      <vt:lpstr>Юный партизан Марат Казей. Минск</vt:lpstr>
      <vt:lpstr>Мемориальный знак в честь освобождения Смоленщины. Смоленск</vt:lpstr>
      <vt:lpstr>Памятник-надгробие "Скорбящая Мать«. Смоленск</vt:lpstr>
      <vt:lpstr>Мемориал - Музей - Смоленщина в годы Великой Отечественной Войны. Смоленск.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-герои</dc:title>
  <dc:creator>1</dc:creator>
  <cp:lastModifiedBy>1</cp:lastModifiedBy>
  <cp:revision>6</cp:revision>
  <dcterms:created xsi:type="dcterms:W3CDTF">2015-04-27T15:52:03Z</dcterms:created>
  <dcterms:modified xsi:type="dcterms:W3CDTF">2015-04-29T09:24:53Z</dcterms:modified>
</cp:coreProperties>
</file>