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8422-F1A2-4DC9-A5C2-F6AB186A9CFC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9E1-270B-4FB6-B342-95F1D9183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8422-F1A2-4DC9-A5C2-F6AB186A9CFC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669E1-270B-4FB6-B342-95F1D9183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8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Володя Дубинин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54116"/>
      </p:ext>
    </p:extLst>
  </p:cSld>
  <p:clrMapOvr>
    <a:masterClrMapping/>
  </p:clrMapOvr>
  <p:transition spd="slow"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7643"/>
      </p:ext>
    </p:extLst>
  </p:cSld>
  <p:clrMapOvr>
    <a:masterClrMapping/>
  </p:clrMapOvr>
  <p:transition spd="slow"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Литература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8845"/>
      </p:ext>
    </p:extLst>
  </p:cSld>
  <p:clrMapOvr>
    <a:masterClrMapping/>
  </p:clrMapOvr>
  <p:transition spd="slow"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7200" b="1" smtClean="0"/>
              <a:t>Благодарим</a:t>
            </a:r>
            <a:br>
              <a:rPr lang="ru-RU" sz="7200" b="1" smtClean="0"/>
            </a:br>
            <a:r>
              <a:rPr lang="ru-RU" sz="7200" b="1" smtClean="0"/>
              <a:t> за</a:t>
            </a:r>
            <a:br>
              <a:rPr lang="ru-RU" sz="7200" b="1" smtClean="0"/>
            </a:br>
            <a:r>
              <a:rPr lang="ru-RU" sz="7200" b="1" smtClean="0"/>
              <a:t> внимание.</a:t>
            </a:r>
            <a:endParaRPr lang="ru-RU" sz="7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5077"/>
      </p:ext>
    </p:extLst>
  </p:cSld>
  <p:clrMapOvr>
    <a:masterClrMapping/>
  </p:clrMapOvr>
  <p:transition spd="slow"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40029"/>
      </p:ext>
    </p:extLst>
  </p:cSld>
  <p:clrMapOvr>
    <a:masterClrMapping/>
  </p:clrMapOvr>
  <p:transition spd="slow"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>Памятник жертвам Ейского детского дома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1758"/>
      </p:ext>
    </p:extLst>
  </p:cSld>
  <p:clrMapOvr>
    <a:masterClrMapping/>
  </p:clrMapOvr>
  <p:transition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Дети войны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31038"/>
      </p:ext>
    </p:extLst>
  </p:cSld>
  <p:clrMapOvr>
    <a:masterClrMapping/>
  </p:clrMapOvr>
  <p:transition spd="slow"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Дети войны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9588"/>
      </p:ext>
    </p:extLst>
  </p:cSld>
  <p:clrMapOvr>
    <a:masterClrMapping/>
  </p:clrMapOvr>
  <p:transition spd="slow"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32498"/>
      </p:ext>
    </p:extLst>
  </p:cSld>
  <p:clrMapOvr>
    <a:masterClrMapping/>
  </p:clrMapOvr>
  <p:transition spd="slow"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400" smtClean="0"/>
              <a:t>Одни я в мире подсмотрел</a:t>
            </a:r>
            <a:br>
              <a:rPr lang="ru-RU" sz="2400" smtClean="0"/>
            </a:br>
            <a:r>
              <a:rPr lang="ru-RU" sz="2400" smtClean="0"/>
              <a:t>Святые, искренние слезы –</a:t>
            </a:r>
            <a:br>
              <a:rPr lang="ru-RU" sz="2400" smtClean="0"/>
            </a:br>
            <a:r>
              <a:rPr lang="ru-RU" sz="2400" smtClean="0"/>
              <a:t>То слезы бедных матерей! </a:t>
            </a:r>
            <a:br>
              <a:rPr lang="ru-RU" sz="2400" smtClean="0"/>
            </a:br>
            <a:r>
              <a:rPr lang="ru-RU" sz="2400" smtClean="0"/>
              <a:t>Им не забыть своих детей</a:t>
            </a:r>
            <a:br>
              <a:rPr lang="ru-RU" sz="2400" smtClean="0"/>
            </a:br>
            <a:r>
              <a:rPr lang="ru-RU" sz="2400" smtClean="0"/>
              <a:t>Погибших на кровавой ниве.</a:t>
            </a:r>
            <a:br>
              <a:rPr lang="ru-RU" sz="2400" smtClean="0"/>
            </a:br>
            <a:r>
              <a:rPr lang="ru-RU" sz="2400" smtClean="0"/>
              <a:t>                         Н.Некрасов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56161"/>
      </p:ext>
    </p:extLst>
  </p:cSld>
  <p:clrMapOvr>
    <a:masterClrMapping/>
  </p:clrMapOvr>
  <p:transition spd="slow"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47667"/>
      </p:ext>
    </p:extLst>
  </p:cSld>
  <p:clrMapOvr>
    <a:masterClrMapping/>
  </p:clrMapOvr>
  <p:transition spd="slow"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46678"/>
      </p:ext>
    </p:extLst>
  </p:cSld>
  <p:clrMapOvr>
    <a:masterClrMapping/>
  </p:clrMapOvr>
  <p:transition spd="slow">
    <p:sndAc>
      <p:endSnd/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Володя Дубинин</vt:lpstr>
      <vt:lpstr>Презентация PowerPoint</vt:lpstr>
      <vt:lpstr>Памятник жертвам Ейского детского дома</vt:lpstr>
      <vt:lpstr>Дети войны</vt:lpstr>
      <vt:lpstr>Дети войны</vt:lpstr>
      <vt:lpstr>Презентация PowerPoint</vt:lpstr>
      <vt:lpstr>Одни я в мире подсмотрел Святые, искренние слезы – То слезы бедных матерей!  Им не забыть своих детей Погибших на кровавой ниве.                          Н.Некрасов</vt:lpstr>
      <vt:lpstr>Презентация PowerPoint</vt:lpstr>
      <vt:lpstr>Презентация PowerPoint</vt:lpstr>
      <vt:lpstr>Презентация PowerPoint</vt:lpstr>
      <vt:lpstr>Литература</vt:lpstr>
      <vt:lpstr>Благодарим  за  внимание.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Мужества «Юные герои Кубани»</dc:title>
  <dc:creator>USER</dc:creator>
  <cp:lastModifiedBy>USER</cp:lastModifiedBy>
  <cp:revision>2</cp:revision>
  <dcterms:created xsi:type="dcterms:W3CDTF">2015-04-29T10:18:04Z</dcterms:created>
  <dcterms:modified xsi:type="dcterms:W3CDTF">2015-04-29T10:18:27Z</dcterms:modified>
</cp:coreProperties>
</file>