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B787-510D-43AD-8F84-FD16115F2FA9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E608-6A99-440D-9A5E-CEEB28F65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8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0B787-510D-43AD-8F84-FD16115F2FA9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E608-6A99-440D-9A5E-CEEB28F65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8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mtClean="0"/>
              <a:t>Презентация к уроку Мужества</a:t>
            </a:r>
            <a:br>
              <a:rPr lang="ru-RU" smtClean="0"/>
            </a:br>
            <a:r>
              <a:rPr lang="ru-RU" smtClean="0"/>
              <a:t>«Юные герои Кубани»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07228"/>
      </p:ext>
    </p:extLst>
  </p:cSld>
  <p:clrMapOvr>
    <a:masterClrMapping/>
  </p:clrMapOvr>
  <p:transition spd="slow"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3076"/>
      </p:ext>
    </p:extLst>
  </p:cSld>
  <p:clrMapOvr>
    <a:masterClrMapping/>
  </p:clrMapOvr>
  <p:transition spd="slow">
    <p:sndAc>
      <p:endSnd/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26645"/>
      </p:ext>
    </p:extLst>
  </p:cSld>
  <p:clrMapOvr>
    <a:masterClrMapping/>
  </p:clrMapOvr>
  <p:transition spd="slow">
    <p:sndAc>
      <p:endSnd/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80354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>Юные герои Кубани.  </a:t>
            </a:r>
            <a:br>
              <a:rPr lang="ru-RU" sz="4400" smtClean="0"/>
            </a:br>
            <a:endParaRPr lang="ru-RU" sz="44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419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84702"/>
      </p:ext>
    </p:extLst>
  </p:cSld>
  <p:clrMapOvr>
    <a:masterClrMapping/>
  </p:clrMapOvr>
  <p:transition spd="slow"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62855"/>
      </p:ext>
    </p:extLst>
  </p:cSld>
  <p:clrMapOvr>
    <a:masterClrMapping/>
  </p:clrMapOvr>
  <p:transition spd="slow"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18869"/>
      </p:ext>
    </p:extLst>
  </p:cSld>
  <p:clrMapOvr>
    <a:masterClrMapping/>
  </p:clrMapOvr>
  <p:transition spd="slow"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40587"/>
      </p:ext>
    </p:extLst>
  </p:cSld>
  <p:clrMapOvr>
    <a:masterClrMapping/>
  </p:clrMapOvr>
  <p:transition spd="slow"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58464"/>
      </p:ext>
    </p:extLst>
  </p:cSld>
  <p:clrMapOvr>
    <a:masterClrMapping/>
  </p:clrMapOvr>
  <p:transition spd="slow">
    <p:sndAc>
      <p:endSnd/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7100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3628"/>
      </p:ext>
    </p:extLst>
  </p:cSld>
  <p:clrMapOvr>
    <a:masterClrMapping/>
  </p:clrMapOvr>
  <p:transition spd="slow">
    <p:sndAc>
      <p:endSnd/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к уроку Мужества «Юные герои Кубани»</vt:lpstr>
      <vt:lpstr> Юные герои Кубани. 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Мужества «Юные герои Кубани»</dc:title>
  <dc:creator>USER</dc:creator>
  <cp:lastModifiedBy>USER</cp:lastModifiedBy>
  <cp:revision>2</cp:revision>
  <dcterms:created xsi:type="dcterms:W3CDTF">2015-04-29T10:11:39Z</dcterms:created>
  <dcterms:modified xsi:type="dcterms:W3CDTF">2015-04-29T10:13:15Z</dcterms:modified>
</cp:coreProperties>
</file>