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 с фотика\фотосессии\рамки для фоток\оформление\фоны\Backgrounds_Flowers\Backgrounds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4533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 человека</a:t>
            </a:r>
            <a:endParaRPr lang="ru-RU" sz="1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ля Вики\презентация\Beautiful-painting-spring-blossoms-trees-grass-road_2560x1920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75"/>
          </a:xfrm>
          <a:prstGeom prst="rect">
            <a:avLst/>
          </a:prstGeom>
          <a:noFill/>
        </p:spPr>
      </p:pic>
      <p:pic>
        <p:nvPicPr>
          <p:cNvPr id="1028" name="Picture 4" descr="D:\работа\для Вики\презентация\malchik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91494"/>
            <a:ext cx="4176464" cy="60236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для Вики\презентация\язык человека.jpg"/>
          <p:cNvPicPr>
            <a:picLocks noChangeAspect="1" noChangeArrowheads="1"/>
          </p:cNvPicPr>
          <p:nvPr/>
        </p:nvPicPr>
        <p:blipFill>
          <a:blip r:embed="rId2" cstate="print"/>
          <a:srcRect l="5061" t="3956" r="-365" b="6798"/>
          <a:stretch>
            <a:fillRect/>
          </a:stretch>
        </p:blipFill>
        <p:spPr bwMode="auto">
          <a:xfrm>
            <a:off x="971600" y="0"/>
            <a:ext cx="7056784" cy="67855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для Вики\презентация\вкусовые зоны языка.jpg"/>
          <p:cNvPicPr>
            <a:picLocks noChangeAspect="1" noChangeArrowheads="1"/>
          </p:cNvPicPr>
          <p:nvPr/>
        </p:nvPicPr>
        <p:blipFill>
          <a:blip r:embed="rId2" cstate="print"/>
          <a:srcRect b="20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для Вики\презентация\язык с нале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27" y="0"/>
            <a:ext cx="74543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для Вики\презентация\зубная щё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7"/>
            <a:ext cx="8928992" cy="42484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для Вики\презентация\ложка для языка.jpg"/>
          <p:cNvPicPr>
            <a:picLocks noChangeAspect="1" noChangeArrowheads="1"/>
          </p:cNvPicPr>
          <p:nvPr/>
        </p:nvPicPr>
        <p:blipFill>
          <a:blip r:embed="rId2" cstate="print"/>
          <a:srcRect l="4958" t="6965" r="1195" b="6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для Вики\презентация\чистка языка.jpg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Язык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Майя</dc:creator>
  <cp:lastModifiedBy>Майя</cp:lastModifiedBy>
  <cp:revision>37</cp:revision>
  <dcterms:created xsi:type="dcterms:W3CDTF">2015-04-18T14:59:28Z</dcterms:created>
  <dcterms:modified xsi:type="dcterms:W3CDTF">2015-04-28T17:50:12Z</dcterms:modified>
</cp:coreProperties>
</file>