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2" r:id="rId4"/>
    <p:sldId id="265" r:id="rId5"/>
    <p:sldId id="266" r:id="rId6"/>
    <p:sldId id="267" r:id="rId7"/>
    <p:sldId id="272" r:id="rId8"/>
    <p:sldId id="273" r:id="rId9"/>
    <p:sldId id="274" r:id="rId10"/>
    <p:sldId id="268" r:id="rId11"/>
    <p:sldId id="269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409" autoAdjust="0"/>
  </p:normalViewPr>
  <p:slideViewPr>
    <p:cSldViewPr>
      <p:cViewPr>
        <p:scale>
          <a:sx n="54" d="100"/>
          <a:sy n="54" d="100"/>
        </p:scale>
        <p:origin x="-114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535E4-1E9C-4587-B2CA-0B64B8BACAAA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0F1EB-6115-421B-A4F9-942464C86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891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0F1EB-6115-421B-A4F9-942464C8685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329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5F2B80-477F-4A38-9D2A-8D69FC0ABD09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4A937D-EDD3-4928-9267-51FB1365A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2327" y="1700808"/>
            <a:ext cx="417934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Домашние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птицы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3571" y="5072074"/>
            <a:ext cx="3500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Усть-Лабинск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№41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Митрюхина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9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63" y="216024"/>
            <a:ext cx="1888374" cy="32849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873847"/>
            <a:ext cx="1096286" cy="19070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95" y="3573016"/>
            <a:ext cx="2202997" cy="31332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283" y="4565063"/>
            <a:ext cx="1125149" cy="16002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89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1810"/>
            <a:ext cx="2134665" cy="30213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820872"/>
            <a:ext cx="1486593" cy="21040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74484"/>
            <a:ext cx="2409673" cy="35388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871" y="4293096"/>
            <a:ext cx="1401561" cy="20583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573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817" y="1857364"/>
            <a:ext cx="664637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Спасибо </a:t>
            </a: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з</a:t>
            </a:r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а внимание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318360" cy="38610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6632"/>
            <a:ext cx="3170576" cy="38610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077072"/>
            <a:ext cx="1834906" cy="26096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649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39"/>
            <a:ext cx="4113640" cy="39330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628" y="188639"/>
            <a:ext cx="4293860" cy="39330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093563"/>
            <a:ext cx="1774625" cy="25117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099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3009155" cy="37890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88640"/>
            <a:ext cx="3517871" cy="37890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645024"/>
            <a:ext cx="1755137" cy="30532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011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2808312" cy="445542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647" y="116631"/>
            <a:ext cx="2658841" cy="445542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214" y="3861048"/>
            <a:ext cx="1954906" cy="28710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634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208" y="2564904"/>
            <a:ext cx="81515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Назови ласково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7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7970"/>
            <a:ext cx="5048039" cy="61473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852936"/>
            <a:ext cx="2934053" cy="35730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5304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7025"/>
            <a:ext cx="5179286" cy="60263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168352"/>
            <a:ext cx="2947039" cy="3429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007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80162"/>
            <a:ext cx="6106720" cy="58386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600400"/>
            <a:ext cx="3134555" cy="29969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747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217</TotalTime>
  <Words>18</Words>
  <Application>Microsoft Office PowerPoint</Application>
  <PresentationFormat>Экран (4:3)</PresentationFormat>
  <Paragraphs>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Spamer</dc:creator>
  <cp:lastModifiedBy>Настя</cp:lastModifiedBy>
  <cp:revision>23</cp:revision>
  <dcterms:created xsi:type="dcterms:W3CDTF">2011-11-23T07:14:41Z</dcterms:created>
  <dcterms:modified xsi:type="dcterms:W3CDTF">2015-04-29T15:07:40Z</dcterms:modified>
</cp:coreProperties>
</file>