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Буква 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Знакомим дошкольников </a:t>
            </a:r>
            <a:r>
              <a:rPr lang="ru-RU" smtClean="0"/>
              <a:t>со </a:t>
            </a:r>
            <a:r>
              <a:rPr lang="ru-RU" smtClean="0"/>
              <a:t>звуками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88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407" y="-47112"/>
            <a:ext cx="3048000" cy="304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221" y="-47112"/>
            <a:ext cx="2640169" cy="35425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687" y="3308259"/>
            <a:ext cx="3769217" cy="346119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2" y="3116687"/>
            <a:ext cx="4027543" cy="384434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7" y="-355466"/>
            <a:ext cx="4011768" cy="329459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746" y="3495427"/>
            <a:ext cx="3542424" cy="327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678532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TC103457475[[fn=Рамка]]</Template>
  <TotalTime>6</TotalTime>
  <Words>6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Corbel</vt:lpstr>
      <vt:lpstr>Wingdings 2</vt:lpstr>
      <vt:lpstr>Рама</vt:lpstr>
      <vt:lpstr>Буква 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А</dc:title>
  <dc:creator>Ксюня</dc:creator>
  <cp:lastModifiedBy>Ксюня</cp:lastModifiedBy>
  <cp:revision>3</cp:revision>
  <dcterms:created xsi:type="dcterms:W3CDTF">2014-10-17T18:05:30Z</dcterms:created>
  <dcterms:modified xsi:type="dcterms:W3CDTF">2015-04-29T08:01:42Z</dcterms:modified>
</cp:coreProperties>
</file>