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2" r:id="rId2"/>
    <p:sldId id="331" r:id="rId3"/>
    <p:sldId id="314" r:id="rId4"/>
    <p:sldId id="260" r:id="rId5"/>
    <p:sldId id="259" r:id="rId6"/>
    <p:sldId id="315" r:id="rId7"/>
    <p:sldId id="268" r:id="rId8"/>
    <p:sldId id="326" r:id="rId9"/>
    <p:sldId id="327" r:id="rId10"/>
    <p:sldId id="316" r:id="rId11"/>
    <p:sldId id="338" r:id="rId12"/>
    <p:sldId id="31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CDEFC"/>
    <a:srgbClr val="94C9FA"/>
    <a:srgbClr val="C9FAC2"/>
    <a:srgbClr val="CCCCFF"/>
    <a:srgbClr val="3399FF"/>
    <a:srgbClr val="E0DCEC"/>
    <a:srgbClr val="FF6D6D"/>
    <a:srgbClr val="67A3EB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77926" autoAdjust="0"/>
  </p:normalViewPr>
  <p:slideViewPr>
    <p:cSldViewPr>
      <p:cViewPr varScale="1">
        <p:scale>
          <a:sx n="36" d="100"/>
          <a:sy n="3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9117-1BFB-4842-B66D-3AC24BC8F0C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BCD9-4B66-46E6-8393-A6DA2AE6F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Щёлкнуть по картинкам для вывода имён.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1: кадр из фильма «</a:t>
            </a:r>
            <a:r>
              <a:rPr lang="ru-RU" smtClean="0"/>
              <a:t>Паддингтон»,</a:t>
            </a:r>
            <a:r>
              <a:rPr lang="ru-RU" baseline="0" smtClean="0"/>
              <a:t> к</a:t>
            </a:r>
            <a:r>
              <a:rPr lang="ru-RU" smtClean="0"/>
              <a:t>артинка </a:t>
            </a:r>
            <a:r>
              <a:rPr lang="ru-RU" dirty="0" smtClean="0"/>
              <a:t>2: скульптура медвежонка </a:t>
            </a:r>
            <a:r>
              <a:rPr lang="ru-RU" dirty="0" err="1" smtClean="0"/>
              <a:t>Паддингтона</a:t>
            </a:r>
            <a:r>
              <a:rPr lang="ru-RU" dirty="0" smtClean="0"/>
              <a:t> внутри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Паддингтонского</a:t>
            </a:r>
            <a:r>
              <a:rPr lang="ru-RU" baseline="0" dirty="0" smtClean="0"/>
              <a:t> вокзала в Лондоне.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ru-RU" dirty="0" smtClean="0"/>
              <a:t>Картинки 2, 3 : музей медвежонка </a:t>
            </a:r>
            <a:r>
              <a:rPr lang="ru-RU" dirty="0" err="1" smtClean="0"/>
              <a:t>Руперта</a:t>
            </a:r>
            <a:r>
              <a:rPr lang="ru-RU" dirty="0" smtClean="0"/>
              <a:t> в </a:t>
            </a:r>
            <a:r>
              <a:rPr lang="ru-RU" dirty="0" err="1" smtClean="0"/>
              <a:t>Кентерберри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2: Кристофер Робин </a:t>
            </a:r>
            <a:r>
              <a:rPr lang="ru-RU" dirty="0" err="1" smtClean="0"/>
              <a:t>Милн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 плюшевых медведей в </a:t>
            </a:r>
            <a:r>
              <a:rPr lang="ru-RU" dirty="0" err="1" smtClean="0"/>
              <a:t>Дорчестере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Старейший британский магазин игрушек </a:t>
            </a:r>
            <a:r>
              <a:rPr lang="ru-RU" dirty="0" err="1" smtClean="0"/>
              <a:t>Хемлиз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baseline="0" dirty="0" smtClean="0"/>
              <a:t> Лондоне.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Щёлкать по картинкам для вывода слов, щёлкнуть по слову для вывода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Щёлкать по картинкам для вывода слов, щёлкнуть по слову для вывода картинки.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BCD9-4B66-46E6-8393-A6DA2AE6F4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24F1-785D-4B15-B632-D36ACA5431B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7294-88FB-4A3C-B71F-DD134ED0A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jpeg"/><Relationship Id="rId18" Type="http://schemas.openxmlformats.org/officeDocument/2006/relationships/hyperlink" Target="https://s-media-cache-ak0.pinimg.com/originals/ae/fe/1b/aefe1bbc65e37e53053c20dd229c3345.jpg" TargetMode="External"/><Relationship Id="rId26" Type="http://schemas.openxmlformats.org/officeDocument/2006/relationships/hyperlink" Target="http://ak1.polyvoreimg.com/cgi/img-thing/size/l/tid/34120768.jpg" TargetMode="External"/><Relationship Id="rId39" Type="http://schemas.openxmlformats.org/officeDocument/2006/relationships/image" Target="../media/image58.jpeg"/><Relationship Id="rId21" Type="http://schemas.openxmlformats.org/officeDocument/2006/relationships/image" Target="../media/image49.jpeg"/><Relationship Id="rId34" Type="http://schemas.openxmlformats.org/officeDocument/2006/relationships/hyperlink" Target="http://www.dorsetguide.com/photos/dorchester/20111028_2536.jpg" TargetMode="External"/><Relationship Id="rId42" Type="http://schemas.openxmlformats.org/officeDocument/2006/relationships/hyperlink" Target="http://photos1.blogger.com/blogger/7530/157/1600/pooh-piglet-eeyore-tigger-kanga-sitting-at-a-table-while-chrisopher-robin-talks-to-them-standing-with-a-wagon-in-background.jpg" TargetMode="External"/><Relationship Id="rId47" Type="http://schemas.openxmlformats.org/officeDocument/2006/relationships/image" Target="../media/image62.jpeg"/><Relationship Id="rId50" Type="http://schemas.openxmlformats.org/officeDocument/2006/relationships/hyperlink" Target="http://www.ellipsanime.com/Video/flv/Rupert.flv.jpg" TargetMode="External"/><Relationship Id="rId55" Type="http://schemas.openxmlformats.org/officeDocument/2006/relationships/image" Target="../media/image66.jpeg"/><Relationship Id="rId63" Type="http://schemas.openxmlformats.org/officeDocument/2006/relationships/image" Target="../media/image70.jpeg"/><Relationship Id="rId7" Type="http://schemas.openxmlformats.org/officeDocument/2006/relationships/image" Target="../media/image42.jpeg"/><Relationship Id="rId2" Type="http://schemas.openxmlformats.org/officeDocument/2006/relationships/hyperlink" Target="http://www.nikolaevgifts.com/36-80-large/white-teddy-bear-32-cm.jpg" TargetMode="External"/><Relationship Id="rId16" Type="http://schemas.openxmlformats.org/officeDocument/2006/relationships/hyperlink" Target="http://cdn1.bigcommerce.com/server1900/dee9d/products/231/images/2207/Sugar-Tubs-silver-gray-teddy-bear-42in_1__12833.1408317729.1280.1280.jpg?c=2" TargetMode="External"/><Relationship Id="rId20" Type="http://schemas.openxmlformats.org/officeDocument/2006/relationships/hyperlink" Target="http://lcdn.inthelighturns.com/media/product/976/sweet-memories-blue-teddy-bear-urn-0ad.jpg" TargetMode="External"/><Relationship Id="rId29" Type="http://schemas.openxmlformats.org/officeDocument/2006/relationships/image" Target="../media/image53.jpeg"/><Relationship Id="rId41" Type="http://schemas.openxmlformats.org/officeDocument/2006/relationships/image" Target="../media/image59.jpeg"/><Relationship Id="rId54" Type="http://schemas.openxmlformats.org/officeDocument/2006/relationships/hyperlink" Target="http://img06.shop-pro.jp/PA01135/614/product/32894698.jpg?20130209013808" TargetMode="External"/><Relationship Id="rId62" Type="http://schemas.openxmlformats.org/officeDocument/2006/relationships/hyperlink" Target="http://0.static-atcloud.com/files/comments/136/1369098/images/1_displa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2cbl95zrwg5u1.cloudfront.net/images/products/21669920/Lovella-Pink-Teddy-Bear-15459720-5.jpeg" TargetMode="External"/><Relationship Id="rId11" Type="http://schemas.openxmlformats.org/officeDocument/2006/relationships/image" Target="../media/image44.jpeg"/><Relationship Id="rId24" Type="http://schemas.openxmlformats.org/officeDocument/2006/relationships/hyperlink" Target="http://static3.depositphotos.com/1002687/151/i/170/depositphotos_1512542-Teddy-bear-in-a-bag.jpg" TargetMode="External"/><Relationship Id="rId32" Type="http://schemas.openxmlformats.org/officeDocument/2006/relationships/hyperlink" Target="https://lh3.googleusercontent.com/-o5xpSeeoWTg/VOjMdBRSZzI/AAAAAAAAAO4/nM2Zj41eD4s/s640/blogger-image-1811909823.jpg" TargetMode="External"/><Relationship Id="rId37" Type="http://schemas.openxmlformats.org/officeDocument/2006/relationships/image" Target="../media/image57.jpeg"/><Relationship Id="rId40" Type="http://schemas.openxmlformats.org/officeDocument/2006/relationships/hyperlink" Target="https://neitshade5.files.wordpress.com/2013/09/the-real-winnie-the-pooh-and-christopher-robin-ca-1927.jpg?w=590" TargetMode="External"/><Relationship Id="rId45" Type="http://schemas.openxmlformats.org/officeDocument/2006/relationships/image" Target="../media/image61.jpeg"/><Relationship Id="rId53" Type="http://schemas.openxmlformats.org/officeDocument/2006/relationships/image" Target="../media/image65.jpeg"/><Relationship Id="rId58" Type="http://schemas.openxmlformats.org/officeDocument/2006/relationships/hyperlink" Target="http://images.canberratimes.com.au/2014/12/08/6069951/Article%20Lead%20-%20wide63880349122jm7image.related.articleLeadwide.729x410.1216e5.png1418362690526.jpg-620x349.jpg" TargetMode="External"/><Relationship Id="rId5" Type="http://schemas.openxmlformats.org/officeDocument/2006/relationships/image" Target="../media/image41.jpeg"/><Relationship Id="rId15" Type="http://schemas.openxmlformats.org/officeDocument/2006/relationships/image" Target="../media/image46.jpeg"/><Relationship Id="rId23" Type="http://schemas.openxmlformats.org/officeDocument/2006/relationships/image" Target="../media/image50.jpeg"/><Relationship Id="rId28" Type="http://schemas.openxmlformats.org/officeDocument/2006/relationships/hyperlink" Target="http://3.bp.blogspot.com/_GiUW3q7BjtM/TEv3XMYoraI/AAAAAAAABaY/8ueH4jLPjrY/s640/The+Bear+Museum+(19).jpg" TargetMode="External"/><Relationship Id="rId36" Type="http://schemas.openxmlformats.org/officeDocument/2006/relationships/hyperlink" Target="http://media-cdn.tripadvisor.com/media/photo-s/07/64/b9/50/dorset-teddy-bear-museun.jpg" TargetMode="External"/><Relationship Id="rId49" Type="http://schemas.openxmlformats.org/officeDocument/2006/relationships/image" Target="../media/image63.jpeg"/><Relationship Id="rId57" Type="http://schemas.openxmlformats.org/officeDocument/2006/relationships/image" Target="../media/image67.jpeg"/><Relationship Id="rId61" Type="http://schemas.openxmlformats.org/officeDocument/2006/relationships/image" Target="../media/image69.jpeg"/><Relationship Id="rId10" Type="http://schemas.openxmlformats.org/officeDocument/2006/relationships/hyperlink" Target="http://www.polyvore.com/cgi/img-thing?.out=jpg&amp;size=l&amp;tid=34175667" TargetMode="External"/><Relationship Id="rId19" Type="http://schemas.openxmlformats.org/officeDocument/2006/relationships/image" Target="../media/image48.jpeg"/><Relationship Id="rId31" Type="http://schemas.openxmlformats.org/officeDocument/2006/relationships/image" Target="../media/image54.jpeg"/><Relationship Id="rId44" Type="http://schemas.openxmlformats.org/officeDocument/2006/relationships/hyperlink" Target="http://admin.baby.disney.ru/wp-content/uploads/2013/01/71864-Winnie_a1-1530x1800.jpg" TargetMode="External"/><Relationship Id="rId52" Type="http://schemas.openxmlformats.org/officeDocument/2006/relationships/hyperlink" Target="http://www.classicrupertbearshop.com/media/RUPERT_COTTAGE1.jpg" TargetMode="External"/><Relationship Id="rId60" Type="http://schemas.openxmlformats.org/officeDocument/2006/relationships/hyperlink" Target="http://www.hamleys.com/images/_lib/steiff-limited-edition-paddington-bear-78151-0-1417083604000.jpg" TargetMode="External"/><Relationship Id="rId65" Type="http://schemas.openxmlformats.org/officeDocument/2006/relationships/image" Target="../media/image71.jpeg"/><Relationship Id="rId4" Type="http://schemas.openxmlformats.org/officeDocument/2006/relationships/hyperlink" Target="http://fantasystudy.ru/userfiles/photos/bigs/cad00c7c52db3ba358cb3dfd277d90a5.jpg" TargetMode="External"/><Relationship Id="rId9" Type="http://schemas.openxmlformats.org/officeDocument/2006/relationships/image" Target="../media/image43.jpeg"/><Relationship Id="rId14" Type="http://schemas.openxmlformats.org/officeDocument/2006/relationships/hyperlink" Target="http://www.teddytreasures.com.au/database/images/yellow-teddy-bear-jelly-main-2393-2393.jpg" TargetMode="External"/><Relationship Id="rId22" Type="http://schemas.openxmlformats.org/officeDocument/2006/relationships/hyperlink" Target="http://cdn1.bigcommerce.com/server1900/dee9d/products/114/images/861/Sunny-Cuddles-mocha-brown-teddy-bear-65in__34511.1408319495.1280.1280.jpg?c=2" TargetMode="External"/><Relationship Id="rId27" Type="http://schemas.openxmlformats.org/officeDocument/2006/relationships/image" Target="../media/image52.jpeg"/><Relationship Id="rId30" Type="http://schemas.openxmlformats.org/officeDocument/2006/relationships/hyperlink" Target="https://lh5.googleusercontent.com/-_vliP25KrpU/VOjMbqvSMoI/AAAAAAAAAOw/mLNuMXXashg/s640/blogger-image-1704025794.jpg" TargetMode="External"/><Relationship Id="rId35" Type="http://schemas.openxmlformats.org/officeDocument/2006/relationships/image" Target="../media/image56.jpeg"/><Relationship Id="rId43" Type="http://schemas.openxmlformats.org/officeDocument/2006/relationships/image" Target="../media/image60.jpeg"/><Relationship Id="rId48" Type="http://schemas.openxmlformats.org/officeDocument/2006/relationships/hyperlink" Target="http://www.whettonandgrosch.co.uk/wp-content/uploads/2014/03/rupert-familya.jpg" TargetMode="External"/><Relationship Id="rId56" Type="http://schemas.openxmlformats.org/officeDocument/2006/relationships/hyperlink" Target="http://upload.wikimedia.org/wikipedia/commons/thumb/5/5b/2009_at_Paddington_station_-_Paddington_bear_statue.jpg/800px-2009_at_Paddington_station_-_Paddington_bear_statue.jpg" TargetMode="External"/><Relationship Id="rId64" Type="http://schemas.openxmlformats.org/officeDocument/2006/relationships/hyperlink" Target="http://ultimateteddybears.com/wp-content/uploads/2014/10/904bcd54c97a.jpg" TargetMode="External"/><Relationship Id="rId8" Type="http://schemas.openxmlformats.org/officeDocument/2006/relationships/hyperlink" Target="http://cdn1.bigcommerce.com/server1900/dee9d/products/60/images/406/Bitsy-Cuddles-bright-red-teddy-bear-38in__27842.1408319124.1280.1280.jpg?c=2" TargetMode="External"/><Relationship Id="rId51" Type="http://schemas.openxmlformats.org/officeDocument/2006/relationships/image" Target="../media/image64.jpeg"/><Relationship Id="rId3" Type="http://schemas.openxmlformats.org/officeDocument/2006/relationships/image" Target="../media/image40.jpeg"/><Relationship Id="rId12" Type="http://schemas.openxmlformats.org/officeDocument/2006/relationships/hyperlink" Target="http://cdn1.bigcommerce.com/server1900/dee9d/products/444/images/3411/Shags_27_green__89792.1408318904.1280.1280.jpg?c=2" TargetMode="External"/><Relationship Id="rId17" Type="http://schemas.openxmlformats.org/officeDocument/2006/relationships/image" Target="../media/image47.jpeg"/><Relationship Id="rId25" Type="http://schemas.openxmlformats.org/officeDocument/2006/relationships/image" Target="../media/image51.jpeg"/><Relationship Id="rId33" Type="http://schemas.openxmlformats.org/officeDocument/2006/relationships/image" Target="../media/image55.jpeg"/><Relationship Id="rId38" Type="http://schemas.openxmlformats.org/officeDocument/2006/relationships/hyperlink" Target="http://s0.geograph.org.uk/geophotos/03/13/94/3139496_379ff230.jpg" TargetMode="External"/><Relationship Id="rId46" Type="http://schemas.openxmlformats.org/officeDocument/2006/relationships/hyperlink" Target="https://c2.staticflickr.com/8/7220/6877778464_a362650a79_z.jpg" TargetMode="External"/><Relationship Id="rId5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384301"/>
            <a:ext cx="7416824" cy="16927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</a:rPr>
              <a:t>n</a:t>
            </a:r>
            <a:r>
              <a:rPr lang="en-US" sz="5400" b="1" dirty="0" smtClean="0">
                <a:solidFill>
                  <a:srgbClr val="002060"/>
                </a:solidFill>
              </a:rPr>
              <a:t>g</a:t>
            </a:r>
            <a:r>
              <a:rPr lang="en-US" sz="5400" b="1" dirty="0" smtClean="0">
                <a:solidFill>
                  <a:srgbClr val="FF0000"/>
                </a:solidFill>
              </a:rPr>
              <a:t>l</a:t>
            </a:r>
            <a:r>
              <a:rPr lang="en-US" sz="5400" b="1" dirty="0" smtClean="0">
                <a:solidFill>
                  <a:srgbClr val="002060"/>
                </a:solidFill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</a:rPr>
              <a:t>s</a:t>
            </a:r>
            <a:r>
              <a:rPr lang="en-US" sz="5400" b="1" dirty="0" smtClean="0">
                <a:solidFill>
                  <a:srgbClr val="002060"/>
                </a:solidFill>
              </a:rPr>
              <a:t>h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T</a:t>
            </a:r>
            <a:r>
              <a:rPr lang="en-US" sz="5400" b="1" dirty="0" smtClean="0">
                <a:solidFill>
                  <a:srgbClr val="002060"/>
                </a:solidFill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en-US" sz="5400" b="1" dirty="0" smtClean="0">
                <a:solidFill>
                  <a:srgbClr val="002060"/>
                </a:solidFill>
              </a:rPr>
              <a:t>d</a:t>
            </a:r>
            <a:r>
              <a:rPr lang="en-US" sz="5400" b="1" dirty="0" smtClean="0">
                <a:solidFill>
                  <a:srgbClr val="FF0000"/>
                </a:solidFill>
              </a:rPr>
              <a:t>y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</a:rPr>
              <a:t>e</a:t>
            </a:r>
            <a:r>
              <a:rPr lang="en-US" sz="5400" b="1" dirty="0" smtClean="0">
                <a:solidFill>
                  <a:srgbClr val="002060"/>
                </a:solidFill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en-US" sz="5400" b="1" dirty="0" smtClean="0">
                <a:solidFill>
                  <a:srgbClr val="002060"/>
                </a:solidFill>
              </a:rPr>
              <a:t>s</a:t>
            </a:r>
            <a:r>
              <a:rPr lang="en-US" sz="5400" b="1" dirty="0" smtClean="0"/>
              <a:t> </a:t>
            </a:r>
            <a:endParaRPr lang="en-US" sz="5400" b="1" spc="50" dirty="0" smtClean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9492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Скорова</a:t>
            </a:r>
            <a:r>
              <a:rPr lang="ru-RU" sz="2800" b="1" dirty="0" smtClean="0">
                <a:solidFill>
                  <a:srgbClr val="002060"/>
                </a:solidFill>
              </a:rPr>
              <a:t> Надежда Константиновна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565253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It’s a </a:t>
            </a:r>
            <a:r>
              <a:rPr lang="en-US" sz="3200" b="1" dirty="0" smtClean="0">
                <a:solidFill>
                  <a:srgbClr val="713605"/>
                </a:solidFill>
              </a:rPr>
              <a:t>.......... </a:t>
            </a:r>
            <a:r>
              <a:rPr lang="en-US" sz="3200" b="1" dirty="0" smtClean="0">
                <a:solidFill>
                  <a:srgbClr val="002060"/>
                </a:solidFill>
              </a:rPr>
              <a:t> teddy bear.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cdn.vermontteddybear.com/Images/ProductImages/600/KA0001013H_600_20130404_164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660232" y="1268760"/>
            <a:ext cx="2247678" cy="2097833"/>
          </a:xfrm>
          <a:prstGeom prst="rect">
            <a:avLst/>
          </a:prstGeom>
          <a:noFill/>
        </p:spPr>
      </p:pic>
      <p:pic>
        <p:nvPicPr>
          <p:cNvPr id="8" name="Рисунок 7" descr="Рисунок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808" y="1556792"/>
            <a:ext cx="3619048" cy="3619048"/>
          </a:xfrm>
          <a:prstGeom prst="rect">
            <a:avLst/>
          </a:prstGeom>
        </p:spPr>
      </p:pic>
      <p:pic>
        <p:nvPicPr>
          <p:cNvPr id="9" name="Рисунок 8" descr="Рисунок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3648" y="4149080"/>
            <a:ext cx="1097265" cy="1440160"/>
          </a:xfrm>
          <a:prstGeom prst="rect">
            <a:avLst/>
          </a:prstGeom>
        </p:spPr>
      </p:pic>
      <p:pic>
        <p:nvPicPr>
          <p:cNvPr id="10" name="Picture 4" descr="http://ak1.polyvoreimg.com/cgi/img-thing/size/l/tid/3412076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6732240" y="3429000"/>
            <a:ext cx="2016224" cy="2016224"/>
          </a:xfrm>
          <a:prstGeom prst="rect">
            <a:avLst/>
          </a:prstGeom>
          <a:noFill/>
        </p:spPr>
      </p:pic>
      <p:pic>
        <p:nvPicPr>
          <p:cNvPr id="11" name="Picture 4" descr="http://ultimateteddybears.com/wp-content/uploads/2014/10/904bcd54c97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27584" y="980728"/>
            <a:ext cx="2520280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236296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13605"/>
                </a:solidFill>
              </a:rPr>
              <a:t> girl </a:t>
            </a:r>
            <a:endParaRPr lang="ru-RU" sz="2800" b="1" dirty="0">
              <a:solidFill>
                <a:srgbClr val="71360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46531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13605"/>
                </a:solidFill>
              </a:rPr>
              <a:t> boy </a:t>
            </a:r>
            <a:endParaRPr lang="ru-RU" sz="2800" b="1" dirty="0">
              <a:solidFill>
                <a:srgbClr val="71360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227687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13605"/>
                </a:solidFill>
              </a:rPr>
              <a:t> </a:t>
            </a:r>
            <a:r>
              <a:rPr lang="en-US" sz="2800" b="1" dirty="0" smtClean="0">
                <a:solidFill>
                  <a:srgbClr val="713605"/>
                </a:solidFill>
              </a:rPr>
              <a:t>queen</a:t>
            </a:r>
            <a:r>
              <a:rPr lang="en-US" sz="3200" b="1" dirty="0" smtClean="0">
                <a:solidFill>
                  <a:srgbClr val="713605"/>
                </a:solidFill>
              </a:rPr>
              <a:t> 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39595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     All kinds of teddy bears!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186" y="46531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13605"/>
                </a:solidFill>
              </a:rPr>
              <a:t> small </a:t>
            </a:r>
            <a:endParaRPr lang="ru-RU" sz="2800" b="1" dirty="0">
              <a:solidFill>
                <a:srgbClr val="71360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35699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13605"/>
                </a:solidFill>
              </a:rPr>
              <a:t> big 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6" grpId="0"/>
      <p:bldP spid="6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ntasystudy.ru/userfiles/photos/bigs/cad00c7c52db3ba358cb3dfd277d90a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789040"/>
            <a:ext cx="1649779" cy="1514820"/>
          </a:xfrm>
          <a:prstGeom prst="rect">
            <a:avLst/>
          </a:prstGeom>
          <a:noFill/>
        </p:spPr>
      </p:pic>
      <p:sp>
        <p:nvSpPr>
          <p:cNvPr id="36870" name="AutoShape 6" descr="data:image/jpeg;base64,/9j/4AAQSkZJRgABAQAAAQABAAD/2wCEAAkGBxQTEhUUExQWFhQXGRcXGBcWGBgcGBgaGBwXGhcXGRgYHCggGhwlHBQXITEhJSkrLi4uFx8zODMsNygtLisBCgoKDg0OGhAQGywkHyQvLDQsLCwsLCwsNCwsLCwsLCwsLCwsLCwsLCwsLCwsLCwsLCwsLCwsLCwsLCwsLCwsLP/AABEIAO8A0wMBIgACEQEDEQH/xAAcAAABBQEBAQAAAAAAAAAAAAAAAgMEBQYBBwj/xAA4EAABAwIDBAkDAwMFAQAAAAABAAIRAyEEMUEFElFhBhMicYGRobHwMsHRQlLxI3LhFDNigqIV/8QAGgEAAQUBAAAAAAAAAAAAAAAAAwABAgQFBv/EACoRAAICAQQCAQMEAwEAAAAAAAABAgMRBBIhMQVBEyIyURRxkaFCYYEV/9oADAMBAAIRAxEAPwD3FCEJCBCEw/FsBgvaD3hM2l2IfQq07bpTEnviykU9o03RDxfw91FWQfCY+GSkLjXTkm6+IawS4gBSbS5GHVwmFR4rpE0SGNnmfwqPGbSqVM3HuFh5Kldr6q+uX/oJGqTNNW25SGRLjyH3KgO6RnRgjmSs8XFJB5LKs8tb64LEdMjQN2+/g31/Kfp7fOrB4FZzeToCFHyl2exOhGvw206b9YOUHNTVhWlTKG0KjMnGOBuPVaNXlYvia/gFKlro1yFTYPboNqgg8Rl/hRNsbU3jusPYi5Gp/CuT1tSrc08g1XJvBoKldoBJcIGd1VVtvNnstJ5myz7HfylBqzZ+Xcl9CwG/Ttdml/8AtUoBJM8IuE/gNoNqzu2I0Ofesi6DyKXhK5Y4OGY+QU9XlW5JSXA0qGlwbZCawtbfaHcQCnVtp5WSuCEITiBCEJCBCEJCIm1MWKVNzj3AcSVhjVGkqz6WYhxqFpPZbEDvHus84lc35bUydihH0XtJSpLLJvW/JSm1+SghhzlLpHibLJjObfDLUqoJF3g9q1GWabcDcJnGYhz3Fzjc+iijkuq89RY4bW+Cr8cU8o6Ulx5Jcptzov5j7qpOTCxRx51jJOtgjPNNdcB5/AUh9Qg3Ijhl6+KA5BVHI9SpgE3k5p6VXNqQeFzaRl8lOMr5yRyCjuHlBk5rrJbDKiMfoE6Hx3okZg3EWHkzwyH3Q8Lm9bQFcJGQzKnuyRwNtrSnWFR8ZhSRLPrHO3cVFwuM0dZwzBQ8OPPosKO6OYli8JTHz3hIDwQmSSCi59oFjPBoejuJhxbNnXHf89lo1hcO/UfCtjs/EB7AQZIgHv1XS+Mu317X6M+6O2RJQhC0wIIQhIQIQhIR5/0hqONV+9oY8Bl6KrY5XHSikG1nQZm55E6eyo2vXHa6L+eWTX0uPj4Cvi4gDM2UxtAQGk3+XVWKX9VpnX7FXDanL5ohwikid7xhIcFrcPVcr2H2XHM1SJv9VtLfdPN+gEV7HKQ5nuQ92XlzSQ/dtp6qM/ETABn8c0Fk0sskPaT+E1Tpzc875+XBMGuTe+VgNUinXJM3jyjv4obQZJ4J5bmY+D8poHtWkiBrEQcvIpinUkxDiJsdMvZPNqHeiQBxBkqO0l0Kp1IJA0z0HhyzT9J02OY4ZcQohhx0zgHK/JWDWiBAzP5T7cEJNCQe0Z8CldaJMCTrC4MOAPmi4WgcZ/KflA+GSGxEKh6QUSC2o3SzvsrlsZLuJph7Y0hGjyh6rPjmmVGy8YcirOqZVPQYGnmFYirKHF4yg98VuyiRQctZ0dH9Mmf1HwyWToMlbbZeH3KbQc8z3lb3ia3ucvWDK1Mk2S0IQt4qghCEhAhCEhFL0i2T1rN5o7Y/9DhK8/qMgr1pZ7H9GGvcSDugzIjXlyWXr9D831Q7LOnv+N4fRhMOZeOUqzZELuI2LUokuc0gC02i6QsR1yr4ksMt2WKbyh6Nbnl8ySaQAkaJnrCDe3Aj8pyq0mOHGUCTEkZXpjt9uHpBzWyXGGgk53z4LMdHemNR9ZrKrRuOtabTyK0fT/YL8RRG5G+wyBlOhHfqs50V6CVhVbUr7jWMvBMknu/K1NOtL+mbn3z+/wDwHY7FNbej0eWxOkXOib62k8EA+Z48vBVmK6TbPo2fXY4g6S8g5ZMBASqHTrZ5yrtHIsePdqzP0t2MqEv4ZZ+ete/7LRtMNkB+Z74WU6Z9J34So1rRvF4JFwAB4SVssG/D1279Ise0/qpke7de9ZDpt0FqYlwqUKg3miNx+R7nDLIWIRdHGtXYu6/2QttbjmHZ3oh0nGKljhu1WiYJkEakfNVssK8keORzB5FeedBOjVTDPNfENLXXYGHODm4x3WXpDREkGxHH1CWvjVG1qroVbk4fUOtYRPDgh5yHyy4yoDEZd6UQCqaQunyKY2B7IFrI3ptMoNs0eK6BtlUMES93eYVrgdll5hok68ArTYezmVd4vBMQBeJWlo0g0Q0ADgFqaPximlZN8A7tVJ/SVGyti7hDn/V+3QK6QhbtdUa47YrgpNtvLBCEIgwIQhIQIQhIQIQhIRVdJmTh38t0+RCwz8rL0nFUA9jmHJwI815xVpFji0i4JB8FieVg8qRa077QttORe6j18aGDda0+Ccr1ABfWMlFAEysORdgvbFNc4/Ub+3JeS9PelD61R1Cm6KLCQd0/7jhmTGbRoF6uTmvn7GUi2o9rgQ4OcCDnMrW8RVCU3J9roraqbxgZQhC6Eoll0f23VwlUVaRvk5p+l7dWu+WX0HsvHtr0adVn0vaHDlIy+3gvmte+9ANnuoYKix8h0FxB03yXR6rF8zVBwjL3n+izp5PLXo0FWiHZhQy3qzJks9u/iFPyTdQTIXPOPBdhPHHoW0NddpHhkUtoH0qqojcO7porBlQETa3BPFcj2LA89IJUdzyTI09VM2XhDVcGj/seA1ViuLnJRiBl9KyzTdH6G7SBObjPhkPZWiTTYAABkLJS66qGyCj+DPk8vIIQhEGBCEJCBCEJCBCEJCBCEJCBZHpdgd14qgWdZ3eMj4j2WuUbaOEFWm5h1FuR0Pmq+ppVtbiThLbLJ5xiPpUbeUyq0sLmPEEWVfK5OUWm0zTjyhmhjmOe9jXhzmRvAEEtnKYyWY6W9ERiSalOG1ueThwPPmr/AKptKoHNaGsqQ0gAABwndMD928RPHdUtwR4WOmSnWyDjuWJHiGN2JiKRh9J45gEjzCe2Z0cxNcjq6To/c7st8z9l7Yw8k/SAv5/PVaP/AK08fasgP0y/JleiXQGnQLatYipVFwP0NPIanmVvWmFDpmE+HrNutna90mFjBR4QjaFcik+CWuggEQSCbNiZBMkZo2dhXsaA+q6qf3PDAe7sNAjwUVj+tqCD/SpkzwdUFoHEN1/5R+0qxLkzjiO1je8kXGHtNjOT5a/ZO4cxITEzU5Cw+6kl2irr7iw/tSF72QHktjsLZ/VM7X1uueXALHYbHClUa7d3iLxPkVq8D0gpvgOlh53HmtfxrpjLMpfV6KmojPHC4LlC4CuroCkCEISECEISECEISECEISECEKBtPajKIuZdo0Zn8BRnOMFmTwh0m+iTicS2m0ueQ0DUrKbV6WuuKIgfudme4aKp2lj31nS89w0HcFXVGLn9V5WUntr4X59l2rTLuQkYpznkvMkmZOcpNVkAkZyo9RkflLwWI3pBOUX4zP4WZu3cl1wxyugewOBBEg2IUdjnss7ts0cLuHJw/V/cPEaqc6hwKZLoSjZjhkMJ9CqL2uEtII5GU+1VFdlIv3gdyp+5lif7os7/ALAp5mNDRBqb3Pdv6ABEe19CUJeyxfVDAXPcA0XJJgDvJKjtfUr2ZNOlq82e8a7gzaD+434AWKgMxFJzgXb7nTLd4SAdCGiwPOJVuMT3qW+MP3IOuTJuHptY0MYA1rRAAyACDXAPPgqrG4qoB2Wjd1uZTeFqOdcQJ75QpT9hIUZWSxY6M4m8jko9XHSSGTIzOn+UpuDJuSZ9PJPCgAbjxQXNIKoxzzyNYZhzOas6QTFNqkRzhC3PJGx5L3ZO2Szsvu3jqPyFoqFdrxLSCOSwbCdY8E/RxDmmWkg8ltaTysoLbPlf2ULNPnlG6QqHZ+3REVc/3Ae8K8Y8EAgyCt+nUV3LMGVJRcXyKQhCMRBCEJCBCFWbc2n1LLfW76eXMqFlka4uUukOll4Q1t/awpN3Wn+of/PMrG1HkkuJJJ1KcruLiXEyTmSkELltZq5XS/C9Iv1VKIy4fCmXNUioFHqVRos5lyKI9UZzkouDcTvECADA7lJxFQBvgo2AdLCcpJhEiuGwuPoZNpP4eSrK185UvdsM55Lj+/0zT5BxjhlZSbM2hN1cMT3SrTqSB8+yep4Xs+Hvf7p/kw8om5YK7DUCCLzBnRSKOMcCQ5oMcLGJ4FTaFBQ69OTMR2jHK/3Tbs9jpKTwWdGq1w/KU2mJsoWGN+fscvncp9MEC8eZzQWQcdvQ/B0+eaTUblxvklNqEf4TOLqlrZAEgiySIxzkU14A0nylPMrco5fAoJxTZaNT8hPF55xKTTRJxH+tNoCfbUPioIqC414FP0zdRTaZGUUTFa7E2n1fZeTuHLkVT76A5W9PqZUzUolWde5YZv2uBEi4XVktk7SNIgEyw5jhzC1jHAiRkV1el1Ub45XftFCcHFnUIQrRAbxFYMaXHICT4LBbQxZqvLzrkOA0C0nSzEbtNrZjeN+4f5hZULC8rfz8fpFrTw9iZSHJNUwbplz+/wBVz8nk0IxFPBUepTTu/qSY90gvmeATB1lEPEEBskpeCb2BITOJqBxA1NlIM6X0tkEZdEpdYHHWt7qNiH5Cc9RdSGuty0z8zKacy4MZXnj3KINIeqtupT2Z+Si7l/FTH6qPAKXoRMR3qvpGed/kqYxqidQWk5Zk665pcYDV+x5jYkxIsf8APqpUnhl5SmKUxfL7JwNty/Kgx2ObxP0/lcebGfL7pUkcIQXgpyC7KPaNHdrMIMAk25x/hXFFlpGcj54SVG2nQDgCMxkk4PEyBB59xCK3uSCyy4omuYSflvlk41pF849EyKw46yUoPh5jJw9UNoFzgfp1JunmVE20tN4AJSzSGcAFRxgHLkfaVo+juOkdWcxdvdwWYpuUvA4jce13A+mq0NBqHVan69lW6GUbdC4HShdeZ5kOl1WazW6BvuVRkRkVc9MGxWB4tHoSs6+p4yuU8hl3yNGhfSiSXAqO5hmZgcAlU8GTcmOCkf6QG8nkqHxMtKyMSDUq6qK/ESDe0qZi8AYsfDiqHEVTSDt8QTeE6rzwWK3GXKF9eA+MybBW2Hd2RxVTsuKjd4gSfkK0pnS1lOaSeB7eSQQNfIps5cbaey64mJEeK5Mt4a2QmBSHY7XinzqozjF1LhQBy9DDEy4Q4/x/KebKariDItMT5RPJMgkezlIxeJM5/c2+Qn6Y9rcMrJpo1v8AP5Qx1tcvgSJvkkNdH8LnZubXTAffv+cUveSG2nTTsfkqgfhnCsI/W4DlJsFdVMQBYjx+6rq1QE2zBHmj0vD5Jx3LLHix1Nxa8EOaYIKktcJErbbW2ZSxlIVGOb1gFnjIkZtd8ssMaDwTLTw4+ytavSOmX5T6YCq+Nq54fssAQOYPz8p9jpVbg6lhOhUxo4H5wVLAprA8x3engowO62FJwzd9zWjNxARaq8ySRXsZtsBPVsn9rfZCfa2AANELtY8JIzCp6QbH68AtMPbMTkeSxYwLqb3B/wBQtHDmt3tzHuo095okkxOgnVYWriSSS4TxOpJWH5NVxllL6i1p3LGPQ8wyEF0QNE2M7LriZsFhScn2W0kBE3XXtmzgCOYlAf2o8UOnMJ03Hkf2VmJwJaIYOz+2LeCboFvCDORzVyHWUXF4MP5Otca96XEg0bfUiPR5ZJlxuQQuYd5ad1wv6WyKkVACCoMnjDOOblwgewUtqjkZdwHoE9QfbuUfYGXQhN1D5ZflI3yTwHwrpdHv7pYYRI4+bD4ePzkm6TSCfg/lcfJm/wA5Lomxk9whIKK3o5jLPVIfV8Acz6Jp9hJtn/hGFG8ZOkRz5lOkTwlySaNPQibZcvylf6ATZOOmM07RdPcpLKK87H6JWHeQzqw4tbMxz4lL5KNTcDM6KQCLGZU/llLtlZxx0D8O12Yvx1UV+GcDYF02EeWSmQdF1jiNcvNTjhvDRHc17JGB2JWfG8zdbxd+M1rcPgKbCC1jQQImLwmNjbQ61t/qGfPmrFdPo9PTCG6HOfyUbbJSfIIQhXgRD2vhuso1GDMtMd4uPULzosbEGZ46r09+RXllQ3PeVieXivpZb0r5aHWjhZLNEGCTYacU20pQWCX88imyMsuf5SmNJF3Rnkkb0JBaosfscpFwMGI0OiU591HbB7Jmc5PFd34IDiL5c1HDQ+07jcPvi2YULDvtEXGc8v4VnvhV+0aUHfbpmOIy81PslXL/ABY7TqZ8PwnmuABOke9vuo1CoHD1XCDcHIxHeJTJcjSjyN0z2r8fDlHonXEyZ4+i5SeCSOF/FLaJmTASZNsZcHWiI1P4SS852+ZrtV4Azn3lRKhc925fi78eaSjkJEcpsLzP6R66Kwo0oAi/uu0aQAA9kqc1IDOzdwjldunimWMuJJE5xlolVahBvMyO7j4p80xMuuSl3yN9qFU6YFoPgU7TcCYOnkZ1SAV1ztUwNs69pBkGPZOdf4wo5qp6iU8G0yM0sFj0cxZ65sAmZHhxW3WC2Nh3uqHq4BHauYW8ZlfNdN4ty+J5/Jn6jG7g6hCFpgAK8021h+rrvbzJHcbj3Xpax/TbZ7t5tVokRDiNIyJ5XWd5KrfVleg9EtsjMsclh6jApQcuacTRTJAcjfTG+guUGiSO4i9xpdOHtCR4zpkm5sub5En5E3TY4wEfQ+HacdUmrke4rtQ9mySTCZIgmV9OAYFvmSeqgmJPPyUvY2xzia7WkHca7eeQSIaNJHE2WprdCaZ+mrUA5wfstCnQ23Q3wGs1MISwzC0yQSZzTpq8fneteOgNITFapPPdjyhRcT0EeJ6uq0/3Nj1EqcvGXr1kj+rqfsx+KrCN7JSdl0+zOrrn7einV+hOMJI3WR+7fEH7+iZNIscWO+ppIMZSM1XtonVH6lgL80ZLEWSKAExfVJqCSeWa6HC94Kjl1wPXjp9iqzIxWWSKdQfqFkFw0KQ5+hTW6EwmSOsXC9MwuynwMOSnKL1H3lIwrrg6AhPFZaIz6PQNhYTq6LQRDiJPebqxSabpAIyIlKXa1xUYqKMhvLyCEIUxgSXtBBBuDYhKQkI886TbF6h+83/bdl/xP7VSSvWMVh21GFjhIIheV7RomjVdTfm0xPEaHxC5/X6T43vj0y9RbnhiAVxISgZWUy2mKa6y452gzMAd6WxoSHuLSN0CSbIfsN6JLT2QDmuFjnuDWCXOIAHNKIsDqtH0N2Y7e691hBDec2JVnS0O6xR/n9itZNQjkvtgbJGHp7sy43ceJ/AVmhC66EIwiox6RlSk5PLBCEKQwLD9Mdlbj+vb9Lz2hwdx8VuEzjMM2owscJa4QVX1WnV9bi/+fuEqscJZPLWwWzJkcLE+KbNWYtHJTcbs51CqWO0Mg6OGhCh4r6vDzXJTg4yaZrwknygdC4EklAKjgTFyhJldASwRydC0Wxdhvf1byBuE3veBmVR4anvEAAkm1l6bgMPuU2M4NA8dVp+O0sbZNy6RV1FjisIfAXUIXSFAEIQkIEIQkIFR9JOjdPFAEkseLBwGnAjVXiFCcIzW2S4HTaeUeV4voxjKH6OuYP1MMujuN1XVKu4YeHMI0e0j3C9lSXMBzAPes+3xdc/teCzHVSXaPHG4xsdk73cn8EwudvG5IhrQL35ZyvVKuzqTvqpsPe0JVDBU2GWU2NPENAPoFWXh+fu4/YI9bldGV2P0ac8h9cFrdGfqP93D37lr6VMNAAEACABoEtC1aNNXSsRRUnY5vkEIQjkAQhCQgQhCQiDtXZrazC0gT+l2rTxWA2js1zHkVARwOneCvTU3XoNeIcARwKoavQxv5XDDVXOs8iqNIMFNmu0a+69E2l0UpPEs7DtLkjuIKqWdBSReqAToGyPMlZMvG3xeEsl1aqtrkyH+qbxT9N05ea2OC6CUmnt1HO5AAflW+H6NYdhBDJjiSfRTj4u594RGWqrXRW9ENj7o614gkdgHh+5alcAXVuaeiNMFCJRnNzllghCEYgCEI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data:image/jpeg;base64,/9j/4AAQSkZJRgABAQAAAQABAAD/2wCEAAkGBxQTEhUUExQWFhQXGRcXGBcWGBgcGBgaGBwXGhcXGRgYHCggGhwlHBQXITEhJSkrLi4uFx8zODMsNygtLisBCgoKDg0OGhAQGywkHyQvLDQsLCwsLCwsNCwsLCwsLCwsLCwsLCwsLCwsLCwsLCwsLCwsLCwsLCwsLCwsLCwsLP/AABEIAO8A0wMBIgACEQEDEQH/xAAcAAABBQEBAQAAAAAAAAAAAAAAAgMEBQYBBwj/xAA4EAABAwIDBAkDAwMFAQAAAAABAAIRAyEEMUEFElFhBhMicYGRobHwMsHRQlLxI3LhFDNigqIV/8QAGgEAAQUBAAAAAAAAAAAAAAAAAwABAgQFBv/EACoRAAICAQQCAQMEAwEAAAAAAAABAgMRBBIhMQVBEyIyURRxkaFCYYEV/9oADAMBAAIRAxEAPwD3FCEJCBCEw/FsBgvaD3hM2l2IfQq07bpTEnviykU9o03RDxfw91FWQfCY+GSkLjXTkm6+IawS4gBSbS5GHVwmFR4rpE0SGNnmfwqPGbSqVM3HuFh5Kldr6q+uX/oJGqTNNW25SGRLjyH3KgO6RnRgjmSs8XFJB5LKs8tb64LEdMjQN2+/g31/Kfp7fOrB4FZzeToCFHyl2exOhGvw206b9YOUHNTVhWlTKG0KjMnGOBuPVaNXlYvia/gFKlro1yFTYPboNqgg8Rl/hRNsbU3jusPYi5Gp/CuT1tSrc08g1XJvBoKldoBJcIGd1VVtvNnstJ5myz7HfylBqzZ+Xcl9CwG/Ttdml/8AtUoBJM8IuE/gNoNqzu2I0Ofesi6DyKXhK5Y4OGY+QU9XlW5JSXA0qGlwbZCawtbfaHcQCnVtp5WSuCEITiBCEJCBCEJCIm1MWKVNzj3AcSVhjVGkqz6WYhxqFpPZbEDvHus84lc35bUydihH0XtJSpLLJvW/JSm1+SghhzlLpHibLJjObfDLUqoJF3g9q1GWabcDcJnGYhz3Fzjc+iijkuq89RY4bW+Cr8cU8o6Ulx5Jcptzov5j7qpOTCxRx51jJOtgjPNNdcB5/AUh9Qg3Ijhl6+KA5BVHI9SpgE3k5p6VXNqQeFzaRl8lOMr5yRyCjuHlBk5rrJbDKiMfoE6Hx3okZg3EWHkzwyH3Q8Lm9bQFcJGQzKnuyRwNtrSnWFR8ZhSRLPrHO3cVFwuM0dZwzBQ8OPPosKO6OYli8JTHz3hIDwQmSSCi59oFjPBoejuJhxbNnXHf89lo1hcO/UfCtjs/EB7AQZIgHv1XS+Mu317X6M+6O2RJQhC0wIIQhIQIQhIR5/0hqONV+9oY8Bl6KrY5XHSikG1nQZm55E6eyo2vXHa6L+eWTX0uPj4Cvi4gDM2UxtAQGk3+XVWKX9VpnX7FXDanL5ohwikid7xhIcFrcPVcr2H2XHM1SJv9VtLfdPN+gEV7HKQ5nuQ92XlzSQ/dtp6qM/ETABn8c0Fk0sskPaT+E1Tpzc875+XBMGuTe+VgNUinXJM3jyjv4obQZJ4J5bmY+D8poHtWkiBrEQcvIpinUkxDiJsdMvZPNqHeiQBxBkqO0l0Kp1IJA0z0HhyzT9J02OY4ZcQohhx0zgHK/JWDWiBAzP5T7cEJNCQe0Z8CldaJMCTrC4MOAPmi4WgcZ/KflA+GSGxEKh6QUSC2o3SzvsrlsZLuJph7Y0hGjyh6rPjmmVGy8YcirOqZVPQYGnmFYirKHF4yg98VuyiRQctZ0dH9Mmf1HwyWToMlbbZeH3KbQc8z3lb3ia3ucvWDK1Mk2S0IQt4qghCEhAhCEhFL0i2T1rN5o7Y/9DhK8/qMgr1pZ7H9GGvcSDugzIjXlyWXr9D831Q7LOnv+N4fRhMOZeOUqzZELuI2LUokuc0gC02i6QsR1yr4ksMt2WKbyh6Nbnl8ySaQAkaJnrCDe3Aj8pyq0mOHGUCTEkZXpjt9uHpBzWyXGGgk53z4LMdHemNR9ZrKrRuOtabTyK0fT/YL8RRG5G+wyBlOhHfqs50V6CVhVbUr7jWMvBMknu/K1NOtL+mbn3z+/wDwHY7FNbej0eWxOkXOib62k8EA+Z48vBVmK6TbPo2fXY4g6S8g5ZMBASqHTrZ5yrtHIsePdqzP0t2MqEv4ZZ+ete/7LRtMNkB+Z74WU6Z9J34So1rRvF4JFwAB4SVssG/D1279Ise0/qpke7de9ZDpt0FqYlwqUKg3miNx+R7nDLIWIRdHGtXYu6/2QttbjmHZ3oh0nGKljhu1WiYJkEakfNVssK8keORzB5FeedBOjVTDPNfENLXXYGHODm4x3WXpDREkGxHH1CWvjVG1qroVbk4fUOtYRPDgh5yHyy4yoDEZd6UQCqaQunyKY2B7IFrI3ptMoNs0eK6BtlUMES93eYVrgdll5hok68ArTYezmVd4vBMQBeJWlo0g0Q0ADgFqaPximlZN8A7tVJ/SVGyti7hDn/V+3QK6QhbtdUa47YrgpNtvLBCEIgwIQhIQIQhIQIQhIRVdJmTh38t0+RCwz8rL0nFUA9jmHJwI815xVpFji0i4JB8FieVg8qRa077QttORe6j18aGDda0+Ccr1ABfWMlFAEysORdgvbFNc4/Ub+3JeS9PelD61R1Cm6KLCQd0/7jhmTGbRoF6uTmvn7GUi2o9rgQ4OcCDnMrW8RVCU3J9roraqbxgZQhC6Eoll0f23VwlUVaRvk5p+l7dWu+WX0HsvHtr0adVn0vaHDlIy+3gvmte+9ANnuoYKix8h0FxB03yXR6rF8zVBwjL3n+izp5PLXo0FWiHZhQy3qzJks9u/iFPyTdQTIXPOPBdhPHHoW0NddpHhkUtoH0qqojcO7porBlQETa3BPFcj2LA89IJUdzyTI09VM2XhDVcGj/seA1ViuLnJRiBl9KyzTdH6G7SBObjPhkPZWiTTYAABkLJS66qGyCj+DPk8vIIQhEGBCEJCBCEJCBCEJCBCEJCBZHpdgd14qgWdZ3eMj4j2WuUbaOEFWm5h1FuR0Pmq+ppVtbiThLbLJ5xiPpUbeUyq0sLmPEEWVfK5OUWm0zTjyhmhjmOe9jXhzmRvAEEtnKYyWY6W9ERiSalOG1ueThwPPmr/AKptKoHNaGsqQ0gAABwndMD928RPHdUtwR4WOmSnWyDjuWJHiGN2JiKRh9J45gEjzCe2Z0cxNcjq6To/c7st8z9l7Yw8k/SAv5/PVaP/AK08fasgP0y/JleiXQGnQLatYipVFwP0NPIanmVvWmFDpmE+HrNutna90mFjBR4QjaFcik+CWuggEQSCbNiZBMkZo2dhXsaA+q6qf3PDAe7sNAjwUVj+tqCD/SpkzwdUFoHEN1/5R+0qxLkzjiO1je8kXGHtNjOT5a/ZO4cxITEzU5Cw+6kl2irr7iw/tSF72QHktjsLZ/VM7X1uueXALHYbHClUa7d3iLxPkVq8D0gpvgOlh53HmtfxrpjLMpfV6KmojPHC4LlC4CuroCkCEISECEISECEISECEISECEKBtPajKIuZdo0Zn8BRnOMFmTwh0m+iTicS2m0ueQ0DUrKbV6WuuKIgfudme4aKp2lj31nS89w0HcFXVGLn9V5WUntr4X59l2rTLuQkYpznkvMkmZOcpNVkAkZyo9RkflLwWI3pBOUX4zP4WZu3cl1wxyugewOBBEg2IUdjnss7ts0cLuHJw/V/cPEaqc6hwKZLoSjZjhkMJ9CqL2uEtII5GU+1VFdlIv3gdyp+5lif7os7/ALAp5mNDRBqb3Pdv6ABEe19CUJeyxfVDAXPcA0XJJgDvJKjtfUr2ZNOlq82e8a7gzaD+434AWKgMxFJzgXb7nTLd4SAdCGiwPOJVuMT3qW+MP3IOuTJuHptY0MYA1rRAAyACDXAPPgqrG4qoB2Wjd1uZTeFqOdcQJ75QpT9hIUZWSxY6M4m8jko9XHSSGTIzOn+UpuDJuSZ9PJPCgAbjxQXNIKoxzzyNYZhzOas6QTFNqkRzhC3PJGx5L3ZO2Szsvu3jqPyFoqFdrxLSCOSwbCdY8E/RxDmmWkg8ltaTysoLbPlf2ULNPnlG6QqHZ+3REVc/3Ae8K8Y8EAgyCt+nUV3LMGVJRcXyKQhCMRBCEJCBCFWbc2n1LLfW76eXMqFlka4uUukOll4Q1t/awpN3Wn+of/PMrG1HkkuJJJ1KcruLiXEyTmSkELltZq5XS/C9Iv1VKIy4fCmXNUioFHqVRos5lyKI9UZzkouDcTvECADA7lJxFQBvgo2AdLCcpJhEiuGwuPoZNpP4eSrK185UvdsM55Lj+/0zT5BxjhlZSbM2hN1cMT3SrTqSB8+yep4Xs+Hvf7p/kw8om5YK7DUCCLzBnRSKOMcCQ5oMcLGJ4FTaFBQ69OTMR2jHK/3Tbs9jpKTwWdGq1w/KU2mJsoWGN+fscvncp9MEC8eZzQWQcdvQ/B0+eaTUblxvklNqEf4TOLqlrZAEgiySIxzkU14A0nylPMrco5fAoJxTZaNT8hPF55xKTTRJxH+tNoCfbUPioIqC414FP0zdRTaZGUUTFa7E2n1fZeTuHLkVT76A5W9PqZUzUolWde5YZv2uBEi4XVktk7SNIgEyw5jhzC1jHAiRkV1el1Ub45XftFCcHFnUIQrRAbxFYMaXHICT4LBbQxZqvLzrkOA0C0nSzEbtNrZjeN+4f5hZULC8rfz8fpFrTw9iZSHJNUwbplz+/wBVz8nk0IxFPBUepTTu/qSY90gvmeATB1lEPEEBskpeCb2BITOJqBxA1NlIM6X0tkEZdEpdYHHWt7qNiH5Cc9RdSGuty0z8zKacy4MZXnj3KINIeqtupT2Z+Si7l/FTH6qPAKXoRMR3qvpGed/kqYxqidQWk5Zk665pcYDV+x5jYkxIsf8APqpUnhl5SmKUxfL7JwNty/Kgx2ObxP0/lcebGfL7pUkcIQXgpyC7KPaNHdrMIMAk25x/hXFFlpGcj54SVG2nQDgCMxkk4PEyBB59xCK3uSCyy4omuYSflvlk41pF849EyKw46yUoPh5jJw9UNoFzgfp1JunmVE20tN4AJSzSGcAFRxgHLkfaVo+juOkdWcxdvdwWYpuUvA4jce13A+mq0NBqHVan69lW6GUbdC4HShdeZ5kOl1WazW6BvuVRkRkVc9MGxWB4tHoSs6+p4yuU8hl3yNGhfSiSXAqO5hmZgcAlU8GTcmOCkf6QG8nkqHxMtKyMSDUq6qK/ESDe0qZi8AYsfDiqHEVTSDt8QTeE6rzwWK3GXKF9eA+MybBW2Hd2RxVTsuKjd4gSfkK0pnS1lOaSeB7eSQQNfIps5cbaey64mJEeK5Mt4a2QmBSHY7XinzqozjF1LhQBy9DDEy4Q4/x/KebKariDItMT5RPJMgkezlIxeJM5/c2+Qn6Y9rcMrJpo1v8AP5Qx1tcvgSJvkkNdH8LnZubXTAffv+cUveSG2nTTsfkqgfhnCsI/W4DlJsFdVMQBYjx+6rq1QE2zBHmj0vD5Jx3LLHix1Nxa8EOaYIKktcJErbbW2ZSxlIVGOb1gFnjIkZtd8ssMaDwTLTw4+ytavSOmX5T6YCq+Nq54fssAQOYPz8p9jpVbg6lhOhUxo4H5wVLAprA8x3engowO62FJwzd9zWjNxARaq8ySRXsZtsBPVsn9rfZCfa2AANELtY8JIzCp6QbH68AtMPbMTkeSxYwLqb3B/wBQtHDmt3tzHuo095okkxOgnVYWriSSS4TxOpJWH5NVxllL6i1p3LGPQ8wyEF0QNE2M7LriZsFhScn2W0kBE3XXtmzgCOYlAf2o8UOnMJ03Hkf2VmJwJaIYOz+2LeCboFvCDORzVyHWUXF4MP5Otca96XEg0bfUiPR5ZJlxuQQuYd5ad1wv6WyKkVACCoMnjDOOblwgewUtqjkZdwHoE9QfbuUfYGXQhN1D5ZflI3yTwHwrpdHv7pYYRI4+bD4ePzkm6TSCfg/lcfJm/wA5Lomxk9whIKK3o5jLPVIfV8Acz6Jp9hJtn/hGFG8ZOkRz5lOkTwlySaNPQibZcvylf6ATZOOmM07RdPcpLKK87H6JWHeQzqw4tbMxz4lL5KNTcDM6KQCLGZU/llLtlZxx0D8O12Yvx1UV+GcDYF02EeWSmQdF1jiNcvNTjhvDRHc17JGB2JWfG8zdbxd+M1rcPgKbCC1jQQImLwmNjbQ61t/qGfPmrFdPo9PTCG6HOfyUbbJSfIIQhXgRD2vhuso1GDMtMd4uPULzosbEGZ46r09+RXllQ3PeVieXivpZb0r5aHWjhZLNEGCTYacU20pQWCX88imyMsuf5SmNJF3Rnkkb0JBaosfscpFwMGI0OiU591HbB7Jmc5PFd34IDiL5c1HDQ+07jcPvi2YULDvtEXGc8v4VnvhV+0aUHfbpmOIy81PslXL/ABY7TqZ8PwnmuABOke9vuo1CoHD1XCDcHIxHeJTJcjSjyN0z2r8fDlHonXEyZ4+i5SeCSOF/FLaJmTASZNsZcHWiI1P4SS852+ZrtV4Azn3lRKhc925fi78eaSjkJEcpsLzP6R66Kwo0oAi/uu0aQAA9kqc1IDOzdwjldunimWMuJJE5xlolVahBvMyO7j4p80xMuuSl3yN9qFU6YFoPgU7TcCYOnkZ1SAV1ztUwNs69pBkGPZOdf4wo5qp6iU8G0yM0sFj0cxZ65sAmZHhxW3WC2Nh3uqHq4BHauYW8ZlfNdN4ty+J5/Jn6jG7g6hCFpgAK8021h+rrvbzJHcbj3Xpax/TbZ7t5tVokRDiNIyJ5XWd5KrfVleg9EtsjMsclh6jApQcuacTRTJAcjfTG+guUGiSO4i9xpdOHtCR4zpkm5sub5En5E3TY4wEfQ+HacdUmrke4rtQ9mySTCZIgmV9OAYFvmSeqgmJPPyUvY2xzia7WkHca7eeQSIaNJHE2WprdCaZ+mrUA5wfstCnQ23Q3wGs1MISwzC0yQSZzTpq8fneteOgNITFapPPdjyhRcT0EeJ6uq0/3Nj1EqcvGXr1kj+rqfsx+KrCN7JSdl0+zOrrn7einV+hOMJI3WR+7fEH7+iZNIscWO+ppIMZSM1XtonVH6lgL80ZLEWSKAExfVJqCSeWa6HC94Kjl1wPXjp9iqzIxWWSKdQfqFkFw0KQ5+hTW6EwmSOsXC9MwuynwMOSnKL1H3lIwrrg6AhPFZaIz6PQNhYTq6LQRDiJPebqxSabpAIyIlKXa1xUYqKMhvLyCEIUxgSXtBBBuDYhKQkI886TbF6h+83/bdl/xP7VSSvWMVh21GFjhIIheV7RomjVdTfm0xPEaHxC5/X6T43vj0y9RbnhiAVxISgZWUy2mKa6y452gzMAd6WxoSHuLSN0CSbIfsN6JLT2QDmuFjnuDWCXOIAHNKIsDqtH0N2Y7e691hBDec2JVnS0O6xR/n9itZNQjkvtgbJGHp7sy43ceJ/AVmhC66EIwiox6RlSk5PLBCEKQwLD9Mdlbj+vb9Lz2hwdx8VuEzjMM2owscJa4QVX1WnV9bi/+fuEqscJZPLWwWzJkcLE+KbNWYtHJTcbs51CqWO0Mg6OGhCh4r6vDzXJTg4yaZrwknygdC4EklAKjgTFyhJldASwRydC0Wxdhvf1byBuE3veBmVR4anvEAAkm1l6bgMPuU2M4NA8dVp+O0sbZNy6RV1FjisIfAXUIXSFAEIQkIEIQkIFR9JOjdPFAEkseLBwGnAjVXiFCcIzW2S4HTaeUeV4voxjKH6OuYP1MMujuN1XVKu4YeHMI0e0j3C9lSXMBzAPes+3xdc/teCzHVSXaPHG4xsdk73cn8EwudvG5IhrQL35ZyvVKuzqTvqpsPe0JVDBU2GWU2NPENAPoFWXh+fu4/YI9bldGV2P0ac8h9cFrdGfqP93D37lr6VMNAAEACABoEtC1aNNXSsRRUnY5vkEIQjkAQhCQgQhCQiDtXZrazC0gT+l2rTxWA2js1zHkVARwOneCvTU3XoNeIcARwKoavQxv5XDDVXOs8iqNIMFNmu0a+69E2l0UpPEs7DtLkjuIKqWdBSReqAToGyPMlZMvG3xeEsl1aqtrkyH+qbxT9N05ea2OC6CUmnt1HO5AAflW+H6NYdhBDJjiSfRTj4u594RGWqrXRW9ENj7o614gkdgHh+5alcAXVuaeiNMFCJRnNzllghCEYgCEI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data:image/jpeg;base64,/9j/4AAQSkZJRgABAQAAAQABAAD/2wCEAAkGBxQTEhUUExQWFhQXGRcXGBcWGBgcGBgaGBwXGhcXGRgYHCggGhwlHBQXITEhJSkrLi4uFx8zODMsNygtLisBCgoKDg0OGhAQGywkHyQvLDQsLCwsLCwsNCwsLCwsLCwsLCwsLCwsLCwsLCwsLCwsLCwsLCwsLCwsLCwsLCwsLP/AABEIAO8A0wMBIgACEQEDEQH/xAAcAAABBQEBAQAAAAAAAAAAAAAAAgMEBQYBBwj/xAA4EAABAwIDBAkDAwMFAQAAAAABAAIRAyEEMUEFElFhBhMicYGRobHwMsHRQlLxI3LhFDNigqIV/8QAGgEAAQUBAAAAAAAAAAAAAAAAAwABAgQFBv/EACoRAAICAQQCAQMEAwEAAAAAAAABAgMRBBIhMQVBEyIyURRxkaFCYYEV/9oADAMBAAIRAxEAPwD3FCEJCBCEw/FsBgvaD3hM2l2IfQq07bpTEnviykU9o03RDxfw91FWQfCY+GSkLjXTkm6+IawS4gBSbS5GHVwmFR4rpE0SGNnmfwqPGbSqVM3HuFh5Kldr6q+uX/oJGqTNNW25SGRLjyH3KgO6RnRgjmSs8XFJB5LKs8tb64LEdMjQN2+/g31/Kfp7fOrB4FZzeToCFHyl2exOhGvw206b9YOUHNTVhWlTKG0KjMnGOBuPVaNXlYvia/gFKlro1yFTYPboNqgg8Rl/hRNsbU3jusPYi5Gp/CuT1tSrc08g1XJvBoKldoBJcIGd1VVtvNnstJ5myz7HfylBqzZ+Xcl9CwG/Ttdml/8AtUoBJM8IuE/gNoNqzu2I0Ofesi6DyKXhK5Y4OGY+QU9XlW5JSXA0qGlwbZCawtbfaHcQCnVtp5WSuCEITiBCEJCBCEJCIm1MWKVNzj3AcSVhjVGkqz6WYhxqFpPZbEDvHus84lc35bUydihH0XtJSpLLJvW/JSm1+SghhzlLpHibLJjObfDLUqoJF3g9q1GWabcDcJnGYhz3Fzjc+iijkuq89RY4bW+Cr8cU8o6Ulx5Jcptzov5j7qpOTCxRx51jJOtgjPNNdcB5/AUh9Qg3Ijhl6+KA5BVHI9SpgE3k5p6VXNqQeFzaRl8lOMr5yRyCjuHlBk5rrJbDKiMfoE6Hx3okZg3EWHkzwyH3Q8Lm9bQFcJGQzKnuyRwNtrSnWFR8ZhSRLPrHO3cVFwuM0dZwzBQ8OPPosKO6OYli8JTHz3hIDwQmSSCi59oFjPBoejuJhxbNnXHf89lo1hcO/UfCtjs/EB7AQZIgHv1XS+Mu317X6M+6O2RJQhC0wIIQhIQIQhIR5/0hqONV+9oY8Bl6KrY5XHSikG1nQZm55E6eyo2vXHa6L+eWTX0uPj4Cvi4gDM2UxtAQGk3+XVWKX9VpnX7FXDanL5ohwikid7xhIcFrcPVcr2H2XHM1SJv9VtLfdPN+gEV7HKQ5nuQ92XlzSQ/dtp6qM/ETABn8c0Fk0sskPaT+E1Tpzc875+XBMGuTe+VgNUinXJM3jyjv4obQZJ4J5bmY+D8poHtWkiBrEQcvIpinUkxDiJsdMvZPNqHeiQBxBkqO0l0Kp1IJA0z0HhyzT9J02OY4ZcQohhx0zgHK/JWDWiBAzP5T7cEJNCQe0Z8CldaJMCTrC4MOAPmi4WgcZ/KflA+GSGxEKh6QUSC2o3SzvsrlsZLuJph7Y0hGjyh6rPjmmVGy8YcirOqZVPQYGnmFYirKHF4yg98VuyiRQctZ0dH9Mmf1HwyWToMlbbZeH3KbQc8z3lb3ia3ucvWDK1Mk2S0IQt4qghCEhAhCEhFL0i2T1rN5o7Y/9DhK8/qMgr1pZ7H9GGvcSDugzIjXlyWXr9D831Q7LOnv+N4fRhMOZeOUqzZELuI2LUokuc0gC02i6QsR1yr4ksMt2WKbyh6Nbnl8ySaQAkaJnrCDe3Aj8pyq0mOHGUCTEkZXpjt9uHpBzWyXGGgk53z4LMdHemNR9ZrKrRuOtabTyK0fT/YL8RRG5G+wyBlOhHfqs50V6CVhVbUr7jWMvBMknu/K1NOtL+mbn3z+/wDwHY7FNbej0eWxOkXOib62k8EA+Z48vBVmK6TbPo2fXY4g6S8g5ZMBASqHTrZ5yrtHIsePdqzP0t2MqEv4ZZ+ete/7LRtMNkB+Z74WU6Z9J34So1rRvF4JFwAB4SVssG/D1279Ise0/qpke7de9ZDpt0FqYlwqUKg3miNx+R7nDLIWIRdHGtXYu6/2QttbjmHZ3oh0nGKljhu1WiYJkEakfNVssK8keORzB5FeedBOjVTDPNfENLXXYGHODm4x3WXpDREkGxHH1CWvjVG1qroVbk4fUOtYRPDgh5yHyy4yoDEZd6UQCqaQunyKY2B7IFrI3ptMoNs0eK6BtlUMES93eYVrgdll5hok68ArTYezmVd4vBMQBeJWlo0g0Q0ADgFqaPximlZN8A7tVJ/SVGyti7hDn/V+3QK6QhbtdUa47YrgpNtvLBCEIgwIQhIQIQhIQIQhIRVdJmTh38t0+RCwz8rL0nFUA9jmHJwI815xVpFji0i4JB8FieVg8qRa077QttORe6j18aGDda0+Ccr1ABfWMlFAEysORdgvbFNc4/Ub+3JeS9PelD61R1Cm6KLCQd0/7jhmTGbRoF6uTmvn7GUi2o9rgQ4OcCDnMrW8RVCU3J9roraqbxgZQhC6Eoll0f23VwlUVaRvk5p+l7dWu+WX0HsvHtr0adVn0vaHDlIy+3gvmte+9ANnuoYKix8h0FxB03yXR6rF8zVBwjL3n+izp5PLXo0FWiHZhQy3qzJks9u/iFPyTdQTIXPOPBdhPHHoW0NddpHhkUtoH0qqojcO7porBlQETa3BPFcj2LA89IJUdzyTI09VM2XhDVcGj/seA1ViuLnJRiBl9KyzTdH6G7SBObjPhkPZWiTTYAABkLJS66qGyCj+DPk8vIIQhEGBCEJCBCEJCBCEJCBCEJCBZHpdgd14qgWdZ3eMj4j2WuUbaOEFWm5h1FuR0Pmq+ppVtbiThLbLJ5xiPpUbeUyq0sLmPEEWVfK5OUWm0zTjyhmhjmOe9jXhzmRvAEEtnKYyWY6W9ERiSalOG1ueThwPPmr/AKptKoHNaGsqQ0gAABwndMD928RPHdUtwR4WOmSnWyDjuWJHiGN2JiKRh9J45gEjzCe2Z0cxNcjq6To/c7st8z9l7Yw8k/SAv5/PVaP/AK08fasgP0y/JleiXQGnQLatYipVFwP0NPIanmVvWmFDpmE+HrNutna90mFjBR4QjaFcik+CWuggEQSCbNiZBMkZo2dhXsaA+q6qf3PDAe7sNAjwUVj+tqCD/SpkzwdUFoHEN1/5R+0qxLkzjiO1je8kXGHtNjOT5a/ZO4cxITEzU5Cw+6kl2irr7iw/tSF72QHktjsLZ/VM7X1uueXALHYbHClUa7d3iLxPkVq8D0gpvgOlh53HmtfxrpjLMpfV6KmojPHC4LlC4CuroCkCEISECEISECEISECEISECEKBtPajKIuZdo0Zn8BRnOMFmTwh0m+iTicS2m0ueQ0DUrKbV6WuuKIgfudme4aKp2lj31nS89w0HcFXVGLn9V5WUntr4X59l2rTLuQkYpznkvMkmZOcpNVkAkZyo9RkflLwWI3pBOUX4zP4WZu3cl1wxyugewOBBEg2IUdjnss7ts0cLuHJw/V/cPEaqc6hwKZLoSjZjhkMJ9CqL2uEtII5GU+1VFdlIv3gdyp+5lif7os7/ALAp5mNDRBqb3Pdv6ABEe19CUJeyxfVDAXPcA0XJJgDvJKjtfUr2ZNOlq82e8a7gzaD+434AWKgMxFJzgXb7nTLd4SAdCGiwPOJVuMT3qW+MP3IOuTJuHptY0MYA1rRAAyACDXAPPgqrG4qoB2Wjd1uZTeFqOdcQJ75QpT9hIUZWSxY6M4m8jko9XHSSGTIzOn+UpuDJuSZ9PJPCgAbjxQXNIKoxzzyNYZhzOas6QTFNqkRzhC3PJGx5L3ZO2Szsvu3jqPyFoqFdrxLSCOSwbCdY8E/RxDmmWkg8ltaTysoLbPlf2ULNPnlG6QqHZ+3REVc/3Ae8K8Y8EAgyCt+nUV3LMGVJRcXyKQhCMRBCEJCBCFWbc2n1LLfW76eXMqFlka4uUukOll4Q1t/awpN3Wn+of/PMrG1HkkuJJJ1KcruLiXEyTmSkELltZq5XS/C9Iv1VKIy4fCmXNUioFHqVRos5lyKI9UZzkouDcTvECADA7lJxFQBvgo2AdLCcpJhEiuGwuPoZNpP4eSrK185UvdsM55Lj+/0zT5BxjhlZSbM2hN1cMT3SrTqSB8+yep4Xs+Hvf7p/kw8om5YK7DUCCLzBnRSKOMcCQ5oMcLGJ4FTaFBQ69OTMR2jHK/3Tbs9jpKTwWdGq1w/KU2mJsoWGN+fscvncp9MEC8eZzQWQcdvQ/B0+eaTUblxvklNqEf4TOLqlrZAEgiySIxzkU14A0nylPMrco5fAoJxTZaNT8hPF55xKTTRJxH+tNoCfbUPioIqC414FP0zdRTaZGUUTFa7E2n1fZeTuHLkVT76A5W9PqZUzUolWde5YZv2uBEi4XVktk7SNIgEyw5jhzC1jHAiRkV1el1Ub45XftFCcHFnUIQrRAbxFYMaXHICT4LBbQxZqvLzrkOA0C0nSzEbtNrZjeN+4f5hZULC8rfz8fpFrTw9iZSHJNUwbplz+/wBVz8nk0IxFPBUepTTu/qSY90gvmeATB1lEPEEBskpeCb2BITOJqBxA1NlIM6X0tkEZdEpdYHHWt7qNiH5Cc9RdSGuty0z8zKacy4MZXnj3KINIeqtupT2Z+Si7l/FTH6qPAKXoRMR3qvpGed/kqYxqidQWk5Zk665pcYDV+x5jYkxIsf8APqpUnhl5SmKUxfL7JwNty/Kgx2ObxP0/lcebGfL7pUkcIQXgpyC7KPaNHdrMIMAk25x/hXFFlpGcj54SVG2nQDgCMxkk4PEyBB59xCK3uSCyy4omuYSflvlk41pF849EyKw46yUoPh5jJw9UNoFzgfp1JunmVE20tN4AJSzSGcAFRxgHLkfaVo+juOkdWcxdvdwWYpuUvA4jce13A+mq0NBqHVan69lW6GUbdC4HShdeZ5kOl1WazW6BvuVRkRkVc9MGxWB4tHoSs6+p4yuU8hl3yNGhfSiSXAqO5hmZgcAlU8GTcmOCkf6QG8nkqHxMtKyMSDUq6qK/ESDe0qZi8AYsfDiqHEVTSDt8QTeE6rzwWK3GXKF9eA+MybBW2Hd2RxVTsuKjd4gSfkK0pnS1lOaSeB7eSQQNfIps5cbaey64mJEeK5Mt4a2QmBSHY7XinzqozjF1LhQBy9DDEy4Q4/x/KebKariDItMT5RPJMgkezlIxeJM5/c2+Qn6Y9rcMrJpo1v8AP5Qx1tcvgSJvkkNdH8LnZubXTAffv+cUveSG2nTTsfkqgfhnCsI/W4DlJsFdVMQBYjx+6rq1QE2zBHmj0vD5Jx3LLHix1Nxa8EOaYIKktcJErbbW2ZSxlIVGOb1gFnjIkZtd8ssMaDwTLTw4+ytavSOmX5T6YCq+Nq54fssAQOYPz8p9jpVbg6lhOhUxo4H5wVLAprA8x3engowO62FJwzd9zWjNxARaq8ySRXsZtsBPVsn9rfZCfa2AANELtY8JIzCp6QbH68AtMPbMTkeSxYwLqb3B/wBQtHDmt3tzHuo095okkxOgnVYWriSSS4TxOpJWH5NVxllL6i1p3LGPQ8wyEF0QNE2M7LriZsFhScn2W0kBE3XXtmzgCOYlAf2o8UOnMJ03Hkf2VmJwJaIYOz+2LeCboFvCDORzVyHWUXF4MP5Otca96XEg0bfUiPR5ZJlxuQQuYd5ad1wv6WyKkVACCoMnjDOOblwgewUtqjkZdwHoE9QfbuUfYGXQhN1D5ZflI3yTwHwrpdHv7pYYRI4+bD4ePzkm6TSCfg/lcfJm/wA5Lomxk9whIKK3o5jLPVIfV8Acz6Jp9hJtn/hGFG8ZOkRz5lOkTwlySaNPQibZcvylf6ATZOOmM07RdPcpLKK87H6JWHeQzqw4tbMxz4lL5KNTcDM6KQCLGZU/llLtlZxx0D8O12Yvx1UV+GcDYF02EeWSmQdF1jiNcvNTjhvDRHc17JGB2JWfG8zdbxd+M1rcPgKbCC1jQQImLwmNjbQ61t/qGfPmrFdPo9PTCG6HOfyUbbJSfIIQhXgRD2vhuso1GDMtMd4uPULzosbEGZ46r09+RXllQ3PeVieXivpZb0r5aHWjhZLNEGCTYacU20pQWCX88imyMsuf5SmNJF3Rnkkb0JBaosfscpFwMGI0OiU591HbB7Jmc5PFd34IDiL5c1HDQ+07jcPvi2YULDvtEXGc8v4VnvhV+0aUHfbpmOIy81PslXL/ABY7TqZ8PwnmuABOke9vuo1CoHD1XCDcHIxHeJTJcjSjyN0z2r8fDlHonXEyZ4+i5SeCSOF/FLaJmTASZNsZcHWiI1P4SS852+ZrtV4Azn3lRKhc925fi78eaSjkJEcpsLzP6R66Kwo0oAi/uu0aQAA9kqc1IDOzdwjldunimWMuJJE5xlolVahBvMyO7j4p80xMuuSl3yN9qFU6YFoPgU7TcCYOnkZ1SAV1ztUwNs69pBkGPZOdf4wo5qp6iU8G0yM0sFj0cxZ65sAmZHhxW3WC2Nh3uqHq4BHauYW8ZlfNdN4ty+J5/Jn6jG7g6hCFpgAK8021h+rrvbzJHcbj3Xpax/TbZ7t5tVokRDiNIyJ5XWd5KrfVleg9EtsjMsclh6jApQcuacTRTJAcjfTG+guUGiSO4i9xpdOHtCR4zpkm5sub5En5E3TY4wEfQ+HacdUmrke4rtQ9mySTCZIgmV9OAYFvmSeqgmJPPyUvY2xzia7WkHca7eeQSIaNJHE2WprdCaZ+mrUA5wfstCnQ23Q3wGs1MISwzC0yQSZzTpq8fneteOgNITFapPPdjyhRcT0EeJ6uq0/3Nj1EqcvGXr1kj+rqfsx+KrCN7JSdl0+zOrrn7einV+hOMJI3WR+7fEH7+iZNIscWO+ppIMZSM1XtonVH6lgL80ZLEWSKAExfVJqCSeWa6HC94Kjl1wPXjp9iqzIxWWSKdQfqFkFw0KQ5+hTW6EwmSOsXC9MwuynwMOSnKL1H3lIwrrg6AhPFZaIz6PQNhYTq6LQRDiJPebqxSabpAIyIlKXa1xUYqKMhvLyCEIUxgSXtBBBuDYhKQkI886TbF6h+83/bdl/xP7VSSvWMVh21GFjhIIheV7RomjVdTfm0xPEaHxC5/X6T43vj0y9RbnhiAVxISgZWUy2mKa6y452gzMAd6WxoSHuLSN0CSbIfsN6JLT2QDmuFjnuDWCXOIAHNKIsDqtH0N2Y7e691hBDec2JVnS0O6xR/n9itZNQjkvtgbJGHp7sy43ceJ/AVmhC66EIwiox6RlSk5PLBCEKQwLD9Mdlbj+vb9Lz2hwdx8VuEzjMM2owscJa4QVX1WnV9bi/+fuEqscJZPLWwWzJkcLE+KbNWYtHJTcbs51CqWO0Mg6OGhCh4r6vDzXJTg4yaZrwknygdC4EklAKjgTFyhJldASwRydC0Wxdhvf1byBuE3veBmVR4anvEAAkm1l6bgMPuU2M4NA8dVp+O0sbZNy6RV1FjisIfAXUIXSFAEIQkIEIQkIFR9JOjdPFAEkseLBwGnAjVXiFCcIzW2S4HTaeUeV4voxjKH6OuYP1MMujuN1XVKu4YeHMI0e0j3C9lSXMBzAPes+3xdc/teCzHVSXaPHG4xsdk73cn8EwudvG5IhrQL35ZyvVKuzqTvqpsPe0JVDBU2GWU2NPENAPoFWXh+fu4/YI9bldGV2P0ac8h9cFrdGfqP93D37lr6VMNAAEACABoEtC1aNNXSsRRUnY5vkEIQjkAQhCQgQhCQiDtXZrazC0gT+l2rTxWA2js1zHkVARwOneCvTU3XoNeIcARwKoavQxv5XDDVXOs8iqNIMFNmu0a+69E2l0UpPEs7DtLkjuIKqWdBSReqAToGyPMlZMvG3xeEsl1aqtrkyH+qbxT9N05ea2OC6CUmnt1HO5AAflW+H6NYdhBDJjiSfRTj4u594RGWqrXRW9ENj7o614gkdgHh+5alcAXVuaeiNMFCJRnNzllghCEYgCEI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data:image/jpeg;base64,/9j/4AAQSkZJRgABAQAAAQABAAD/2wCEAAkGBxQTEhUUExQWFhQXGRcXGBcWGBgcGBgaGBwXGhcXGRgYHCggGhwlHBQXITEhJSkrLi4uFx8zODMsNygtLisBCgoKDg0OGhAQGywkHyQvLDQsLCwsLCwsNCwsLCwsLCwsLCwsLCwsLCwsLCwsLCwsLCwsLCwsLCwsLCwsLCwsLP/AABEIAO8A0wMBIgACEQEDEQH/xAAcAAABBQEBAQAAAAAAAAAAAAAAAgMEBQYBBwj/xAA4EAABAwIDBAkDAwMFAQAAAAABAAIRAyEEMUEFElFhBhMicYGRobHwMsHRQlLxI3LhFDNigqIV/8QAGgEAAQUBAAAAAAAAAAAAAAAAAwABAgQFBv/EACoRAAICAQQCAQMEAwEAAAAAAAABAgMRBBIhMQVBEyIyURRxkaFCYYEV/9oADAMBAAIRAxEAPwD3FCEJCBCEw/FsBgvaD3hM2l2IfQq07bpTEnviykU9o03RDxfw91FWQfCY+GSkLjXTkm6+IawS4gBSbS5GHVwmFR4rpE0SGNnmfwqPGbSqVM3HuFh5Kldr6q+uX/oJGqTNNW25SGRLjyH3KgO6RnRgjmSs8XFJB5LKs8tb64LEdMjQN2+/g31/Kfp7fOrB4FZzeToCFHyl2exOhGvw206b9YOUHNTVhWlTKG0KjMnGOBuPVaNXlYvia/gFKlro1yFTYPboNqgg8Rl/hRNsbU3jusPYi5Gp/CuT1tSrc08g1XJvBoKldoBJcIGd1VVtvNnstJ5myz7HfylBqzZ+Xcl9CwG/Ttdml/8AtUoBJM8IuE/gNoNqzu2I0Ofesi6DyKXhK5Y4OGY+QU9XlW5JSXA0qGlwbZCawtbfaHcQCnVtp5WSuCEITiBCEJCBCEJCIm1MWKVNzj3AcSVhjVGkqz6WYhxqFpPZbEDvHus84lc35bUydihH0XtJSpLLJvW/JSm1+SghhzlLpHibLJjObfDLUqoJF3g9q1GWabcDcJnGYhz3Fzjc+iijkuq89RY4bW+Cr8cU8o6Ulx5Jcptzov5j7qpOTCxRx51jJOtgjPNNdcB5/AUh9Qg3Ijhl6+KA5BVHI9SpgE3k5p6VXNqQeFzaRl8lOMr5yRyCjuHlBk5rrJbDKiMfoE6Hx3okZg3EWHkzwyH3Q8Lm9bQFcJGQzKnuyRwNtrSnWFR8ZhSRLPrHO3cVFwuM0dZwzBQ8OPPosKO6OYli8JTHz3hIDwQmSSCi59oFjPBoejuJhxbNnXHf89lo1hcO/UfCtjs/EB7AQZIgHv1XS+Mu317X6M+6O2RJQhC0wIIQhIQIQhIR5/0hqONV+9oY8Bl6KrY5XHSikG1nQZm55E6eyo2vXHa6L+eWTX0uPj4Cvi4gDM2UxtAQGk3+XVWKX9VpnX7FXDanL5ohwikid7xhIcFrcPVcr2H2XHM1SJv9VtLfdPN+gEV7HKQ5nuQ92XlzSQ/dtp6qM/ETABn8c0Fk0sskPaT+E1Tpzc875+XBMGuTe+VgNUinXJM3jyjv4obQZJ4J5bmY+D8poHtWkiBrEQcvIpinUkxDiJsdMvZPNqHeiQBxBkqO0l0Kp1IJA0z0HhyzT9J02OY4ZcQohhx0zgHK/JWDWiBAzP5T7cEJNCQe0Z8CldaJMCTrC4MOAPmi4WgcZ/KflA+GSGxEKh6QUSC2o3SzvsrlsZLuJph7Y0hGjyh6rPjmmVGy8YcirOqZVPQYGnmFYirKHF4yg98VuyiRQctZ0dH9Mmf1HwyWToMlbbZeH3KbQc8z3lb3ia3ucvWDK1Mk2S0IQt4qghCEhAhCEhFL0i2T1rN5o7Y/9DhK8/qMgr1pZ7H9GGvcSDugzIjXlyWXr9D831Q7LOnv+N4fRhMOZeOUqzZELuI2LUokuc0gC02i6QsR1yr4ksMt2WKbyh6Nbnl8ySaQAkaJnrCDe3Aj8pyq0mOHGUCTEkZXpjt9uHpBzWyXGGgk53z4LMdHemNR9ZrKrRuOtabTyK0fT/YL8RRG5G+wyBlOhHfqs50V6CVhVbUr7jWMvBMknu/K1NOtL+mbn3z+/wDwHY7FNbej0eWxOkXOib62k8EA+Z48vBVmK6TbPo2fXY4g6S8g5ZMBASqHTrZ5yrtHIsePdqzP0t2MqEv4ZZ+ete/7LRtMNkB+Z74WU6Z9J34So1rRvF4JFwAB4SVssG/D1279Ise0/qpke7de9ZDpt0FqYlwqUKg3miNx+R7nDLIWIRdHGtXYu6/2QttbjmHZ3oh0nGKljhu1WiYJkEakfNVssK8keORzB5FeedBOjVTDPNfENLXXYGHODm4x3WXpDREkGxHH1CWvjVG1qroVbk4fUOtYRPDgh5yHyy4yoDEZd6UQCqaQunyKY2B7IFrI3ptMoNs0eK6BtlUMES93eYVrgdll5hok68ArTYezmVd4vBMQBeJWlo0g0Q0ADgFqaPximlZN8A7tVJ/SVGyti7hDn/V+3QK6QhbtdUa47YrgpNtvLBCEIgwIQhIQIQhIQIQhIRVdJmTh38t0+RCwz8rL0nFUA9jmHJwI815xVpFji0i4JB8FieVg8qRa077QttORe6j18aGDda0+Ccr1ABfWMlFAEysORdgvbFNc4/Ub+3JeS9PelD61R1Cm6KLCQd0/7jhmTGbRoF6uTmvn7GUi2o9rgQ4OcCDnMrW8RVCU3J9roraqbxgZQhC6Eoll0f23VwlUVaRvk5p+l7dWu+WX0HsvHtr0adVn0vaHDlIy+3gvmte+9ANnuoYKix8h0FxB03yXR6rF8zVBwjL3n+izp5PLXo0FWiHZhQy3qzJks9u/iFPyTdQTIXPOPBdhPHHoW0NddpHhkUtoH0qqojcO7porBlQETa3BPFcj2LA89IJUdzyTI09VM2XhDVcGj/seA1ViuLnJRiBl9KyzTdH6G7SBObjPhkPZWiTTYAABkLJS66qGyCj+DPk8vIIQhEGBCEJCBCEJCBCEJCBCEJCBZHpdgd14qgWdZ3eMj4j2WuUbaOEFWm5h1FuR0Pmq+ppVtbiThLbLJ5xiPpUbeUyq0sLmPEEWVfK5OUWm0zTjyhmhjmOe9jXhzmRvAEEtnKYyWY6W9ERiSalOG1ueThwPPmr/AKptKoHNaGsqQ0gAABwndMD928RPHdUtwR4WOmSnWyDjuWJHiGN2JiKRh9J45gEjzCe2Z0cxNcjq6To/c7st8z9l7Yw8k/SAv5/PVaP/AK08fasgP0y/JleiXQGnQLatYipVFwP0NPIanmVvWmFDpmE+HrNutna90mFjBR4QjaFcik+CWuggEQSCbNiZBMkZo2dhXsaA+q6qf3PDAe7sNAjwUVj+tqCD/SpkzwdUFoHEN1/5R+0qxLkzjiO1je8kXGHtNjOT5a/ZO4cxITEzU5Cw+6kl2irr7iw/tSF72QHktjsLZ/VM7X1uueXALHYbHClUa7d3iLxPkVq8D0gpvgOlh53HmtfxrpjLMpfV6KmojPHC4LlC4CuroCkCEISECEISECEISECEISECEKBtPajKIuZdo0Zn8BRnOMFmTwh0m+iTicS2m0ueQ0DUrKbV6WuuKIgfudme4aKp2lj31nS89w0HcFXVGLn9V5WUntr4X59l2rTLuQkYpznkvMkmZOcpNVkAkZyo9RkflLwWI3pBOUX4zP4WZu3cl1wxyugewOBBEg2IUdjnss7ts0cLuHJw/V/cPEaqc6hwKZLoSjZjhkMJ9CqL2uEtII5GU+1VFdlIv3gdyp+5lif7os7/ALAp5mNDRBqb3Pdv6ABEe19CUJeyxfVDAXPcA0XJJgDvJKjtfUr2ZNOlq82e8a7gzaD+434AWKgMxFJzgXb7nTLd4SAdCGiwPOJVuMT3qW+MP3IOuTJuHptY0MYA1rRAAyACDXAPPgqrG4qoB2Wjd1uZTeFqOdcQJ75QpT9hIUZWSxY6M4m8jko9XHSSGTIzOn+UpuDJuSZ9PJPCgAbjxQXNIKoxzzyNYZhzOas6QTFNqkRzhC3PJGx5L3ZO2Szsvu3jqPyFoqFdrxLSCOSwbCdY8E/RxDmmWkg8ltaTysoLbPlf2ULNPnlG6QqHZ+3REVc/3Ae8K8Y8EAgyCt+nUV3LMGVJRcXyKQhCMRBCEJCBCFWbc2n1LLfW76eXMqFlka4uUukOll4Q1t/awpN3Wn+of/PMrG1HkkuJJJ1KcruLiXEyTmSkELltZq5XS/C9Iv1VKIy4fCmXNUioFHqVRos5lyKI9UZzkouDcTvECADA7lJxFQBvgo2AdLCcpJhEiuGwuPoZNpP4eSrK185UvdsM55Lj+/0zT5BxjhlZSbM2hN1cMT3SrTqSB8+yep4Xs+Hvf7p/kw8om5YK7DUCCLzBnRSKOMcCQ5oMcLGJ4FTaFBQ69OTMR2jHK/3Tbs9jpKTwWdGq1w/KU2mJsoWGN+fscvncp9MEC8eZzQWQcdvQ/B0+eaTUblxvklNqEf4TOLqlrZAEgiySIxzkU14A0nylPMrco5fAoJxTZaNT8hPF55xKTTRJxH+tNoCfbUPioIqC414FP0zdRTaZGUUTFa7E2n1fZeTuHLkVT76A5W9PqZUzUolWde5YZv2uBEi4XVktk7SNIgEyw5jhzC1jHAiRkV1el1Ub45XftFCcHFnUIQrRAbxFYMaXHICT4LBbQxZqvLzrkOA0C0nSzEbtNrZjeN+4f5hZULC8rfz8fpFrTw9iZSHJNUwbplz+/wBVz8nk0IxFPBUepTTu/qSY90gvmeATB1lEPEEBskpeCb2BITOJqBxA1NlIM6X0tkEZdEpdYHHWt7qNiH5Cc9RdSGuty0z8zKacy4MZXnj3KINIeqtupT2Z+Si7l/FTH6qPAKXoRMR3qvpGed/kqYxqidQWk5Zk665pcYDV+x5jYkxIsf8APqpUnhl5SmKUxfL7JwNty/Kgx2ObxP0/lcebGfL7pUkcIQXgpyC7KPaNHdrMIMAk25x/hXFFlpGcj54SVG2nQDgCMxkk4PEyBB59xCK3uSCyy4omuYSflvlk41pF849EyKw46yUoPh5jJw9UNoFzgfp1JunmVE20tN4AJSzSGcAFRxgHLkfaVo+juOkdWcxdvdwWYpuUvA4jce13A+mq0NBqHVan69lW6GUbdC4HShdeZ5kOl1WazW6BvuVRkRkVc9MGxWB4tHoSs6+p4yuU8hl3yNGhfSiSXAqO5hmZgcAlU8GTcmOCkf6QG8nkqHxMtKyMSDUq6qK/ESDe0qZi8AYsfDiqHEVTSDt8QTeE6rzwWK3GXKF9eA+MybBW2Hd2RxVTsuKjd4gSfkK0pnS1lOaSeB7eSQQNfIps5cbaey64mJEeK5Mt4a2QmBSHY7XinzqozjF1LhQBy9DDEy4Q4/x/KebKariDItMT5RPJMgkezlIxeJM5/c2+Qn6Y9rcMrJpo1v8AP5Qx1tcvgSJvkkNdH8LnZubXTAffv+cUveSG2nTTsfkqgfhnCsI/W4DlJsFdVMQBYjx+6rq1QE2zBHmj0vD5Jx3LLHix1Nxa8EOaYIKktcJErbbW2ZSxlIVGOb1gFnjIkZtd8ssMaDwTLTw4+ytavSOmX5T6YCq+Nq54fssAQOYPz8p9jpVbg6lhOhUxo4H5wVLAprA8x3engowO62FJwzd9zWjNxARaq8ySRXsZtsBPVsn9rfZCfa2AANELtY8JIzCp6QbH68AtMPbMTkeSxYwLqb3B/wBQtHDmt3tzHuo095okkxOgnVYWriSSS4TxOpJWH5NVxllL6i1p3LGPQ8wyEF0QNE2M7LriZsFhScn2W0kBE3XXtmzgCOYlAf2o8UOnMJ03Hkf2VmJwJaIYOz+2LeCboFvCDORzVyHWUXF4MP5Otca96XEg0bfUiPR5ZJlxuQQuYd5ad1wv6WyKkVACCoMnjDOOblwgewUtqjkZdwHoE9QfbuUfYGXQhN1D5ZflI3yTwHwrpdHv7pYYRI4+bD4ePzkm6TSCfg/lcfJm/wA5Lomxk9whIKK3o5jLPVIfV8Acz6Jp9hJtn/hGFG8ZOkRz5lOkTwlySaNPQibZcvylf6ATZOOmM07RdPcpLKK87H6JWHeQzqw4tbMxz4lL5KNTcDM6KQCLGZU/llLtlZxx0D8O12Yvx1UV+GcDYF02EeWSmQdF1jiNcvNTjhvDRHc17JGB2JWfG8zdbxd+M1rcPgKbCC1jQQImLwmNjbQ61t/qGfPmrFdPo9PTCG6HOfyUbbJSfIIQhXgRD2vhuso1GDMtMd4uPULzosbEGZ46r09+RXllQ3PeVieXivpZb0r5aHWjhZLNEGCTYacU20pQWCX88imyMsuf5SmNJF3Rnkkb0JBaosfscpFwMGI0OiU591HbB7Jmc5PFd34IDiL5c1HDQ+07jcPvi2YULDvtEXGc8v4VnvhV+0aUHfbpmOIy81PslXL/ABY7TqZ8PwnmuABOke9vuo1CoHD1XCDcHIxHeJTJcjSjyN0z2r8fDlHonXEyZ4+i5SeCSOF/FLaJmTASZNsZcHWiI1P4SS852+ZrtV4Azn3lRKhc925fi78eaSjkJEcpsLzP6R66Kwo0oAi/uu0aQAA9kqc1IDOzdwjldunimWMuJJE5xlolVahBvMyO7j4p80xMuuSl3yN9qFU6YFoPgU7TcCYOnkZ1SAV1ztUwNs69pBkGPZOdf4wo5qp6iU8G0yM0sFj0cxZ65sAmZHhxW3WC2Nh3uqHq4BHauYW8ZlfNdN4ty+J5/Jn6jG7g6hCFpgAK8021h+rrvbzJHcbj3Xpax/TbZ7t5tVokRDiNIyJ5XWd5KrfVleg9EtsjMsclh6jApQcuacTRTJAcjfTG+guUGiSO4i9xpdOHtCR4zpkm5sub5En5E3TY4wEfQ+HacdUmrke4rtQ9mySTCZIgmV9OAYFvmSeqgmJPPyUvY2xzia7WkHca7eeQSIaNJHE2WprdCaZ+mrUA5wfstCnQ23Q3wGs1MISwzC0yQSZzTpq8fneteOgNITFapPPdjyhRcT0EeJ6uq0/3Nj1EqcvGXr1kj+rqfsx+KrCN7JSdl0+zOrrn7einV+hOMJI3WR+7fEH7+iZNIscWO+ppIMZSM1XtonVH6lgL80ZLEWSKAExfVJqCSeWa6HC94Kjl1wPXjp9iqzIxWWSKdQfqFkFw0KQ5+hTW6EwmSOsXC9MwuynwMOSnKL1H3lIwrrg6AhPFZaIz6PQNhYTq6LQRDiJPebqxSabpAIyIlKXa1xUYqKMhvLyCEIUxgSXtBBBuDYhKQkI886TbF6h+83/bdl/xP7VSSvWMVh21GFjhIIheV7RomjVdTfm0xPEaHxC5/X6T43vj0y9RbnhiAVxISgZWUy2mKa6y452gzMAd6WxoSHuLSN0CSbIfsN6JLT2QDmuFjnuDWCXOIAHNKIsDqtH0N2Y7e691hBDec2JVnS0O6xR/n9itZNQjkvtgbJGHp7sy43ceJ/AVmhC66EIwiox6RlSk5PLBCEKQwLD9Mdlbj+vb9Lz2hwdx8VuEzjMM2owscJa4QVX1WnV9bi/+fuEqscJZPLWwWzJkcLE+KbNWYtHJTcbs51CqWO0Mg6OGhCh4r6vDzXJTg4yaZrwknygdC4EklAKjgTFyhJldASwRydC0Wxdhvf1byBuE3veBmVR4anvEAAkm1l6bgMPuU2M4NA8dVp+O0sbZNy6RV1FjisIfAXUIXSFAEIQkIEIQkIFR9JOjdPFAEkseLBwGnAjVXiFCcIzW2S4HTaeUeV4voxjKH6OuYP1MMujuN1XVKu4YeHMI0e0j3C9lSXMBzAPes+3xdc/teCzHVSXaPHG4xsdk73cn8EwudvG5IhrQL35ZyvVKuzqTvqpsPe0JVDBU2GWU2NPENAPoFWXh+fu4/YI9bldGV2P0ac8h9cFrdGfqP93D37lr6VMNAAEACABoEtC1aNNXSsRRUnY5vkEIQjkAQhCQgQhCQiDtXZrazC0gT+l2rTxWA2js1zHkVARwOneCvTU3XoNeIcARwKoavQxv5XDDVXOs8iqNIMFNmu0a+69E2l0UpPEs7DtLkjuIKqWdBSReqAToGyPMlZMvG3xeEsl1aqtrkyH+qbxT9N05ea2OC6CUmnt1HO5AAflW+H6NYdhBDJjiSfRTj4u594RGWqrXRW9ENj7o614gkdgHh+5alcAXVuaeiNMFCJRnNzllghCEYgCEI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0" name="Picture 16" descr="http://lcdn.inthelighturns.com/media/product/976/sweet-memories-blue-teddy-bear-urn-0ad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444208" y="3933056"/>
            <a:ext cx="1368160" cy="1368161"/>
          </a:xfrm>
          <a:prstGeom prst="rect">
            <a:avLst/>
          </a:prstGeom>
          <a:noFill/>
        </p:spPr>
      </p:pic>
      <p:pic>
        <p:nvPicPr>
          <p:cNvPr id="36886" name="Picture 22" descr="https://d2cbl95zrwg5u1.cloudfront.net/images/products/21669920/Lovella-Pink-Teddy-Bear-15459720-5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124744"/>
            <a:ext cx="1440160" cy="1440160"/>
          </a:xfrm>
          <a:prstGeom prst="rect">
            <a:avLst/>
          </a:prstGeom>
          <a:noFill/>
        </p:spPr>
      </p:pic>
      <p:pic>
        <p:nvPicPr>
          <p:cNvPr id="36894" name="Picture 30" descr="http://www.polyvore.com/cgi/img-thing?.out=jpg&amp;size=l&amp;tid=3417566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492896"/>
            <a:ext cx="1583968" cy="1583968"/>
          </a:xfrm>
          <a:prstGeom prst="rect">
            <a:avLst/>
          </a:prstGeom>
          <a:noFill/>
        </p:spPr>
      </p:pic>
      <p:pic>
        <p:nvPicPr>
          <p:cNvPr id="20" name="Picture 32" descr="https://s-media-cache-ak0.pinimg.com/originals/ae/fe/1b/aefe1bbc65e37e53053c20dd229c334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211960" y="1196752"/>
            <a:ext cx="1058330" cy="1224136"/>
          </a:xfrm>
          <a:prstGeom prst="rect">
            <a:avLst/>
          </a:prstGeom>
          <a:noFill/>
        </p:spPr>
      </p:pic>
      <p:pic>
        <p:nvPicPr>
          <p:cNvPr id="23" name="Picture 4" descr="http://www.nikolaevgifts.com/36-80-large/white-teddy-bear-32-cm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95736" y="1124744"/>
            <a:ext cx="1115119" cy="129614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67744" y="587727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624" y="56612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I like the 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rgbClr val="FFC000"/>
                </a:solidFill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</a:rPr>
              <a:t>.  teddy bear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1628800"/>
            <a:ext cx="1044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white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39595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      Let’s buy a teddy bear!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загруженное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2708920"/>
            <a:ext cx="1008112" cy="1141885"/>
          </a:xfrm>
          <a:prstGeom prst="rect">
            <a:avLst/>
          </a:prstGeom>
        </p:spPr>
      </p:pic>
      <p:pic>
        <p:nvPicPr>
          <p:cNvPr id="24" name="Рисунок 23" descr="Рисунок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292080" y="2564904"/>
            <a:ext cx="1332000" cy="1332000"/>
          </a:xfrm>
          <a:prstGeom prst="rect">
            <a:avLst/>
          </a:prstGeom>
        </p:spPr>
      </p:pic>
      <p:pic>
        <p:nvPicPr>
          <p:cNvPr id="25" name="Рисунок 24" descr="Рисунок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763688" y="3861048"/>
            <a:ext cx="1487601" cy="1480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3968" y="162866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orange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167119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pink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3140968"/>
            <a:ext cx="11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black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1409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green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3140968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yellow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4581128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  grey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968" y="4581128"/>
            <a:ext cx="1152000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brown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45811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blue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" name="Рисунок 39" descr="Рисунок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19672" y="2564903"/>
            <a:ext cx="1218183" cy="1332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19672" y="31409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  red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1" grpId="0"/>
      <p:bldP spid="21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ikolaevgifts.com/36-80-large/white-teddy-bear-32-c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60032" y="4869160"/>
            <a:ext cx="495608" cy="576064"/>
          </a:xfrm>
          <a:prstGeom prst="rect">
            <a:avLst/>
          </a:prstGeom>
          <a:noFill/>
        </p:spPr>
      </p:pic>
      <p:pic>
        <p:nvPicPr>
          <p:cNvPr id="6" name="Picture 2" descr="http://fantasystudy.ru/userfiles/photos/bigs/cad00c7c52db3ba358cb3dfd277d90a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852936"/>
            <a:ext cx="548964" cy="504056"/>
          </a:xfrm>
          <a:prstGeom prst="rect">
            <a:avLst/>
          </a:prstGeom>
          <a:noFill/>
        </p:spPr>
      </p:pic>
      <p:pic>
        <p:nvPicPr>
          <p:cNvPr id="7" name="Picture 22" descr="https://d2cbl95zrwg5u1.cloudfront.net/images/products/21669920/Lovella-Pink-Teddy-Bear-15459720-5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501008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14" descr="http://cdn1.bigcommerce.com/server1900/dee9d/products/60/images/406/Bitsy-Cuddles-bright-red-teddy-bear-38in__27842.1408319124.1280.1280.jpg?c=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708920"/>
            <a:ext cx="461919" cy="504056"/>
          </a:xfrm>
          <a:prstGeom prst="rect">
            <a:avLst/>
          </a:prstGeom>
          <a:noFill/>
        </p:spPr>
      </p:pic>
      <p:pic>
        <p:nvPicPr>
          <p:cNvPr id="9" name="Picture 30" descr="http://www.polyvore.com/cgi/img-thing?.out=jpg&amp;size=l&amp;tid=3417566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576064" cy="576064"/>
          </a:xfrm>
          <a:prstGeom prst="rect">
            <a:avLst/>
          </a:prstGeom>
          <a:noFill/>
        </p:spPr>
      </p:pic>
      <p:pic>
        <p:nvPicPr>
          <p:cNvPr id="10" name="Picture 20" descr="http://cdn1.bigcommerce.com/server1900/dee9d/products/444/images/3411/Shags_27_green__89792.1408318904.1280.1280.jpg?c=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429000"/>
            <a:ext cx="504056" cy="504056"/>
          </a:xfrm>
          <a:prstGeom prst="rect">
            <a:avLst/>
          </a:prstGeom>
          <a:noFill/>
        </p:spPr>
      </p:pic>
      <p:pic>
        <p:nvPicPr>
          <p:cNvPr id="11" name="Рисунок 10" descr="загруженное.jpg">
            <a:hlinkClick r:id="rId14"/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941168"/>
            <a:ext cx="381433" cy="432048"/>
          </a:xfrm>
          <a:prstGeom prst="rect">
            <a:avLst/>
          </a:prstGeom>
        </p:spPr>
      </p:pic>
      <p:pic>
        <p:nvPicPr>
          <p:cNvPr id="12" name="Picture 24" descr="http://cdn1.bigcommerce.com/server1900/dee9d/products/231/images/2207/Sugar-Tubs-silver-gray-teddy-bear-42in_1__12833.1408317729.1280.1280.jpg?c=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941168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32" descr="https://s-media-cache-ak0.pinimg.com/originals/ae/fe/1b/aefe1bbc65e37e53053c20dd229c3345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868144" y="4149080"/>
            <a:ext cx="498038" cy="576064"/>
          </a:xfrm>
          <a:prstGeom prst="rect">
            <a:avLst/>
          </a:prstGeom>
          <a:noFill/>
        </p:spPr>
      </p:pic>
      <p:pic>
        <p:nvPicPr>
          <p:cNvPr id="14" name="Picture 16" descr="http://lcdn.inthelighturns.com/media/product/976/sweet-memories-blue-teddy-bear-urn-0ad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868144" y="2780928"/>
            <a:ext cx="504056" cy="504056"/>
          </a:xfrm>
          <a:prstGeom prst="rect">
            <a:avLst/>
          </a:prstGeom>
          <a:noFill/>
        </p:spPr>
      </p:pic>
      <p:pic>
        <p:nvPicPr>
          <p:cNvPr id="15" name="Picture 2" descr="http://cdn1.bigcommerce.com/server1900/dee9d/products/114/images/861/Sunny-Cuddles-mocha-brown-teddy-bear-65in__34511.1408319495.1280.1280.jpg?c=2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429000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4" descr="http://static3.depositphotos.com/1002687/151/i/170/depositphotos_1512542-Teddy-bear-in-a-bag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988840"/>
            <a:ext cx="489912" cy="648072"/>
          </a:xfrm>
          <a:prstGeom prst="rect">
            <a:avLst/>
          </a:prstGeom>
          <a:noFill/>
        </p:spPr>
      </p:pic>
      <p:pic>
        <p:nvPicPr>
          <p:cNvPr id="18" name="Picture 4" descr="http://ak1.polyvoreimg.com/cgi/img-thing/size/l/tid/34120768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780928"/>
            <a:ext cx="576064" cy="576064"/>
          </a:xfrm>
          <a:prstGeom prst="rect">
            <a:avLst/>
          </a:prstGeom>
          <a:noFill/>
        </p:spPr>
      </p:pic>
      <p:pic>
        <p:nvPicPr>
          <p:cNvPr id="19" name="Picture 4" descr="http://3.bp.blogspot.com/_GiUW3q7BjtM/TEv3XMYoraI/AAAAAAAABaY/8ueH4jLPjrY/s640/The+Bear+Museum+(19)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139952" y="2132856"/>
            <a:ext cx="335774" cy="504056"/>
          </a:xfrm>
          <a:prstGeom prst="rect">
            <a:avLst/>
          </a:prstGeom>
          <a:noFill/>
        </p:spPr>
      </p:pic>
      <p:pic>
        <p:nvPicPr>
          <p:cNvPr id="20" name="Picture 2" descr="https://lh5.googleusercontent.com/-_vliP25KrpU/VOjMbqvSMoI/AAAAAAAAAOw/mLNuMXXashg/s640/blogger-image-1704025794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915816" y="5013176"/>
            <a:ext cx="360040" cy="480053"/>
          </a:xfrm>
          <a:prstGeom prst="rect">
            <a:avLst/>
          </a:prstGeom>
          <a:noFill/>
        </p:spPr>
      </p:pic>
      <p:pic>
        <p:nvPicPr>
          <p:cNvPr id="21" name="Picture 2" descr="https://lh3.googleusercontent.com/-o5xpSeeoWTg/VOjMdBRSZzI/AAAAAAAAAO4/nM2Zj41eD4s/s640/blogger-image-1811909823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915816" y="4149080"/>
            <a:ext cx="378042" cy="504056"/>
          </a:xfrm>
          <a:prstGeom prst="rect">
            <a:avLst/>
          </a:prstGeom>
          <a:noFill/>
        </p:spPr>
      </p:pic>
      <p:pic>
        <p:nvPicPr>
          <p:cNvPr id="22" name="Picture 2" descr="http://www.dorsetguide.com/photos/dorchester/20111028_2536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1619672" y="4293096"/>
            <a:ext cx="610259" cy="432048"/>
          </a:xfrm>
          <a:prstGeom prst="rect">
            <a:avLst/>
          </a:prstGeom>
          <a:noFill/>
        </p:spPr>
      </p:pic>
      <p:pic>
        <p:nvPicPr>
          <p:cNvPr id="23" name="Picture 2" descr="http://media-cdn.tripadvisor.com/media/photo-s/07/64/b9/50/dorset-teddy-bear-museun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1691680" y="3573016"/>
            <a:ext cx="575367" cy="432048"/>
          </a:xfrm>
          <a:prstGeom prst="rect">
            <a:avLst/>
          </a:prstGeom>
          <a:noFill/>
        </p:spPr>
      </p:pic>
      <p:pic>
        <p:nvPicPr>
          <p:cNvPr id="24" name="Picture 2" descr="Dorchester - Teddy Bear Museum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1691680" y="2204864"/>
            <a:ext cx="650613" cy="432048"/>
          </a:xfrm>
          <a:prstGeom prst="rect">
            <a:avLst/>
          </a:prstGeom>
          <a:noFill/>
        </p:spPr>
      </p:pic>
      <p:pic>
        <p:nvPicPr>
          <p:cNvPr id="25" name="Picture 2" descr="The real Winnie the Pooh and Christopher Robin, ca. 1927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7668344" y="3140968"/>
            <a:ext cx="532111" cy="695355"/>
          </a:xfrm>
          <a:prstGeom prst="rect">
            <a:avLst/>
          </a:prstGeom>
          <a:noFill/>
        </p:spPr>
      </p:pic>
      <p:pic>
        <p:nvPicPr>
          <p:cNvPr id="26" name="Picture 2" descr="http://photos1.blogger.com/blogger/7530/157/1600/pooh-piglet-eeyore-tigger-kanga-sitting-at-a-table-while-chrisopher-robin-talks-to-them-standing-with-a-wagon-in-background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email">
            <a:lum contrast="10000"/>
          </a:blip>
          <a:srcRect/>
          <a:stretch>
            <a:fillRect/>
          </a:stretch>
        </p:blipFill>
        <p:spPr bwMode="auto">
          <a:xfrm>
            <a:off x="3779912" y="5013176"/>
            <a:ext cx="570626" cy="432048"/>
          </a:xfrm>
          <a:prstGeom prst="rect">
            <a:avLst/>
          </a:prstGeom>
          <a:noFill/>
        </p:spPr>
      </p:pic>
      <p:pic>
        <p:nvPicPr>
          <p:cNvPr id="27" name="Picture 2" descr="http://admin.baby.disney.ru/wp-content/uploads/2013/01/71864-Winnie_a1-1530x1800.jpg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879856" y="4797152"/>
            <a:ext cx="428448" cy="504056"/>
          </a:xfrm>
          <a:prstGeom prst="rect">
            <a:avLst/>
          </a:prstGeom>
          <a:noFill/>
        </p:spPr>
      </p:pic>
      <p:pic>
        <p:nvPicPr>
          <p:cNvPr id="28" name="Picture 4" descr="https://c2.staticflickr.com/8/7220/6877778464_a362650a79_z.jpg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email"/>
          <a:srcRect/>
          <a:stretch>
            <a:fillRect/>
          </a:stretch>
        </p:blipFill>
        <p:spPr bwMode="auto">
          <a:xfrm>
            <a:off x="1619672" y="5085184"/>
            <a:ext cx="648072" cy="486000"/>
          </a:xfrm>
          <a:prstGeom prst="rect">
            <a:avLst/>
          </a:prstGeom>
          <a:noFill/>
        </p:spPr>
      </p:pic>
      <p:pic>
        <p:nvPicPr>
          <p:cNvPr id="29" name="Picture 2" descr="http://www.whettonandgrosch.co.uk/wp-content/uploads/2014/03/rupert-familya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851920" y="4221088"/>
            <a:ext cx="675906" cy="504055"/>
          </a:xfrm>
          <a:prstGeom prst="rect">
            <a:avLst/>
          </a:prstGeom>
          <a:noFill/>
        </p:spPr>
      </p:pic>
      <p:pic>
        <p:nvPicPr>
          <p:cNvPr id="30" name="Picture 2" descr="http://www.ellipsanime.com/Video/flv/Rupert.flv.jpg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email"/>
          <a:srcRect/>
          <a:stretch>
            <a:fillRect/>
          </a:stretch>
        </p:blipFill>
        <p:spPr bwMode="auto">
          <a:xfrm>
            <a:off x="1660611" y="2852936"/>
            <a:ext cx="642429" cy="448790"/>
          </a:xfrm>
          <a:prstGeom prst="rect">
            <a:avLst/>
          </a:prstGeom>
          <a:noFill/>
        </p:spPr>
      </p:pic>
      <p:pic>
        <p:nvPicPr>
          <p:cNvPr id="31" name="Picture 2" descr="http://www.classicrupertbearshop.com/media/RUPERT_COTTAGE1.jpg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3995936" y="3573016"/>
            <a:ext cx="675818" cy="504056"/>
          </a:xfrm>
          <a:prstGeom prst="rect">
            <a:avLst/>
          </a:prstGeom>
          <a:noFill/>
        </p:spPr>
      </p:pic>
      <p:pic>
        <p:nvPicPr>
          <p:cNvPr id="32" name="Picture 4" descr="http://img06.shop-pro.jp/PA01135/614/product/32894698.jpg?20130209013808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076056" y="2060848"/>
            <a:ext cx="445269" cy="727737"/>
          </a:xfrm>
          <a:prstGeom prst="rect">
            <a:avLst/>
          </a:prstGeom>
          <a:noFill/>
        </p:spPr>
      </p:pic>
      <p:pic>
        <p:nvPicPr>
          <p:cNvPr id="33" name="Picture 2" descr="File:2009 at Paddington station - Paddington bear statue.jpg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email">
            <a:lum contrast="20000"/>
          </a:blip>
          <a:srcRect/>
          <a:stretch>
            <a:fillRect/>
          </a:stretch>
        </p:blipFill>
        <p:spPr bwMode="auto">
          <a:xfrm>
            <a:off x="2843808" y="2852936"/>
            <a:ext cx="576064" cy="432048"/>
          </a:xfrm>
          <a:prstGeom prst="rect">
            <a:avLst/>
          </a:prstGeom>
          <a:noFill/>
        </p:spPr>
      </p:pic>
      <p:pic>
        <p:nvPicPr>
          <p:cNvPr id="34" name="Picture 2" descr="http://images.canberratimes.com.au/2014/12/08/6069951/Article%20Lead%20-%20wide63880349122jm7image.related.articleLeadwide.729x410.1216e5.png1418362690526.jpg-620x349.jp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email"/>
          <a:srcRect/>
          <a:stretch>
            <a:fillRect/>
          </a:stretch>
        </p:blipFill>
        <p:spPr bwMode="auto">
          <a:xfrm>
            <a:off x="2843808" y="2204864"/>
            <a:ext cx="584926" cy="432048"/>
          </a:xfrm>
          <a:prstGeom prst="rect">
            <a:avLst/>
          </a:prstGeom>
          <a:noFill/>
        </p:spPr>
      </p:pic>
      <p:pic>
        <p:nvPicPr>
          <p:cNvPr id="35" name="Picture 2" descr="http://www.hamleys.com/images/_lib/steiff-limited-edition-paddington-bear-78151-0-1417083604000.jpg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149080"/>
            <a:ext cx="576064" cy="576064"/>
          </a:xfrm>
          <a:prstGeom prst="rect">
            <a:avLst/>
          </a:prstGeom>
          <a:noFill/>
        </p:spPr>
      </p:pic>
      <p:pic>
        <p:nvPicPr>
          <p:cNvPr id="25602" name="Picture 2" descr="http://0.static-atcloud.com/files/comments/136/1369098/images/1_display.jpg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email"/>
          <a:srcRect/>
          <a:stretch>
            <a:fillRect/>
          </a:stretch>
        </p:blipFill>
        <p:spPr bwMode="auto">
          <a:xfrm>
            <a:off x="2843808" y="3573016"/>
            <a:ext cx="605650" cy="432048"/>
          </a:xfrm>
          <a:prstGeom prst="rect">
            <a:avLst/>
          </a:prstGeom>
          <a:noFill/>
        </p:spPr>
      </p:pic>
      <p:pic>
        <p:nvPicPr>
          <p:cNvPr id="36" name="Picture 4" descr="http://ultimateteddybears.com/wp-content/uploads/2014/10/904bcd54c97a.jp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16832"/>
            <a:ext cx="720080" cy="720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187624" y="39595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             References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Управляющая кнопка: домой 36">
            <a:hlinkClick r:id="" action="ppaction://hlinkshowjump?jump=endshow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Home">
            <a:avLst/>
          </a:prstGeom>
          <a:noFill/>
          <a:ln>
            <a:solidFill>
              <a:srgbClr val="67A3E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amleys.com/images/_lib/steiff-limited-edition-paddington-bear-78151-0-1417083604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268760"/>
            <a:ext cx="2880320" cy="2880320"/>
          </a:xfrm>
          <a:prstGeom prst="rect">
            <a:avLst/>
          </a:prstGeom>
          <a:noFill/>
        </p:spPr>
      </p:pic>
      <p:pic>
        <p:nvPicPr>
          <p:cNvPr id="3" name="Picture 4" descr="http://img06.shop-pro.jp/PA01135/614/product/32894698.jpg?2013020901380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015343" y="1772816"/>
            <a:ext cx="1996817" cy="3263558"/>
          </a:xfrm>
          <a:prstGeom prst="rect">
            <a:avLst/>
          </a:prstGeom>
          <a:noFill/>
        </p:spPr>
      </p:pic>
      <p:pic>
        <p:nvPicPr>
          <p:cNvPr id="4" name="Picture 2" descr="http://admin.baby.disney.ru/wp-content/uploads/2013/01/71864-Winnie_a1-1530x18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274989" y="3212976"/>
            <a:ext cx="2113435" cy="24863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86046" y="5013176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Rupert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212377"/>
            <a:ext cx="2126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Paddington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9326" y="5652537"/>
            <a:ext cx="3097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Winnie-the-Pooh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Meet English teddy bears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amleys.com/images/_lib/steiff-limited-edition-paddington-bear-78151-0-1417083604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628800"/>
            <a:ext cx="3744416" cy="3744416"/>
          </a:xfrm>
          <a:prstGeom prst="rect">
            <a:avLst/>
          </a:prstGeom>
          <a:noFill/>
        </p:spPr>
      </p:pic>
      <p:pic>
        <p:nvPicPr>
          <p:cNvPr id="3" name="Picture 2" descr="http://images.canberratimes.com.au/2014/12/08/6069951/Article%20Lead%20-%20wide63880349122jm7image.related.articleLeadwide.729x410.1216e5.png1418362690526.jpg-620x3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93673" y="1314697"/>
            <a:ext cx="6372000" cy="4706591"/>
          </a:xfrm>
          <a:prstGeom prst="rect">
            <a:avLst/>
          </a:prstGeom>
          <a:noFill/>
        </p:spPr>
      </p:pic>
      <p:pic>
        <p:nvPicPr>
          <p:cNvPr id="4" name="Picture 2" descr="File:2009 at Paddington station - Paddington bear statue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1821673" y="1260296"/>
            <a:ext cx="6444000" cy="483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39595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  Meet  Paddington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06.shop-pro.jp/PA01135/614/product/32894698.jpg?201302090138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635896" y="1593224"/>
            <a:ext cx="2356857" cy="3852000"/>
          </a:xfrm>
          <a:prstGeom prst="rect">
            <a:avLst/>
          </a:prstGeom>
          <a:noFill/>
        </p:spPr>
      </p:pic>
      <p:pic>
        <p:nvPicPr>
          <p:cNvPr id="7" name="Picture 2" descr="http://www.ellipsanime.com/Video/flv/Rupert.flv.jpg"/>
          <p:cNvPicPr>
            <a:picLocks noChangeAspect="1" noChangeArrowheads="1"/>
          </p:cNvPicPr>
          <p:nvPr/>
        </p:nvPicPr>
        <p:blipFill>
          <a:blip r:embed="rId4" cstate="email"/>
          <a:srcRect l="2177" r="1418"/>
          <a:stretch>
            <a:fillRect/>
          </a:stretch>
        </p:blipFill>
        <p:spPr bwMode="auto">
          <a:xfrm>
            <a:off x="1835696" y="1305280"/>
            <a:ext cx="6408712" cy="4644000"/>
          </a:xfrm>
          <a:prstGeom prst="rect">
            <a:avLst/>
          </a:prstGeom>
          <a:noFill/>
        </p:spPr>
      </p:pic>
      <p:pic>
        <p:nvPicPr>
          <p:cNvPr id="4" name="Picture 4" descr="https://c2.staticflickr.com/8/7220/6877778464_a362650a79_z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00408" y="1259920"/>
            <a:ext cx="6444000" cy="4832463"/>
          </a:xfrm>
          <a:prstGeom prst="rect">
            <a:avLst/>
          </a:prstGeom>
          <a:noFill/>
        </p:spPr>
      </p:pic>
      <p:pic>
        <p:nvPicPr>
          <p:cNvPr id="5" name="Picture 2" descr="http://www.whettonandgrosch.co.uk/wp-content/uploads/2014/03/rupert-familya.jpg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800408" y="1246459"/>
            <a:ext cx="6444000" cy="4919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39595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   Meet  Rupert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dmin.baby.disney.ru/wp-content/uploads/2013/01/71864-Winnie_a1-1530x18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305040" y="1485232"/>
            <a:ext cx="3427200" cy="4032000"/>
          </a:xfrm>
          <a:prstGeom prst="rect">
            <a:avLst/>
          </a:prstGeom>
          <a:noFill/>
        </p:spPr>
      </p:pic>
      <p:pic>
        <p:nvPicPr>
          <p:cNvPr id="5" name="Picture 2" descr="The real Winnie the Pooh and Christopher Robin, ca. 19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2305" y="1213952"/>
            <a:ext cx="3663951" cy="4788000"/>
          </a:xfrm>
          <a:prstGeom prst="rect">
            <a:avLst/>
          </a:prstGeom>
          <a:noFill/>
        </p:spPr>
      </p:pic>
      <p:pic>
        <p:nvPicPr>
          <p:cNvPr id="3" name="Picture 2" descr="http://photos1.blogger.com/blogger/7530/157/1600/pooh-piglet-eeyore-tigger-kanga-sitting-at-a-table-while-chrisopher-robin-talks-to-them-standing-with-a-wagon-in-background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1851143" y="1196752"/>
            <a:ext cx="6372000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39595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Meet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Winnie-the-Pooh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chester - Teddy Bear Muse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412776"/>
            <a:ext cx="5831289" cy="4176464"/>
          </a:xfrm>
          <a:prstGeom prst="rect">
            <a:avLst/>
          </a:prstGeom>
          <a:noFill/>
        </p:spPr>
      </p:pic>
      <p:pic>
        <p:nvPicPr>
          <p:cNvPr id="3" name="Picture 2" descr="http://media-cdn.tripadvisor.com/media/photo-s/07/64/b9/50/dorset-teddy-bear-museu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06528" y="1395576"/>
            <a:ext cx="5832648" cy="4325717"/>
          </a:xfrm>
          <a:prstGeom prst="rect">
            <a:avLst/>
          </a:prstGeom>
          <a:noFill/>
        </p:spPr>
      </p:pic>
      <p:pic>
        <p:nvPicPr>
          <p:cNvPr id="32770" name="Picture 2" descr="http://0.static-atcloud.com/files/comments/136/1369098/images/1_displa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1404563"/>
            <a:ext cx="5960565" cy="43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5910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Come and see Bear museum!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iUW3q7BjtM/TEv3XMYoraI/AAAAAAAABaY/8ueH4jLPjrY/s640/The+Bear+Museum+(19)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275856" y="1200891"/>
            <a:ext cx="3672408" cy="5108429"/>
          </a:xfrm>
          <a:prstGeom prst="rect">
            <a:avLst/>
          </a:prstGeom>
          <a:noFill/>
        </p:spPr>
      </p:pic>
      <p:pic>
        <p:nvPicPr>
          <p:cNvPr id="3" name="Picture 2" descr="https://lh5.googleusercontent.com/-_vliP25KrpU/VOjMbqvSMoI/AAAAAAAAAOw/mLNuMXXashg/s640/blogger-image-1704025794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087265" y="1161320"/>
            <a:ext cx="3860999" cy="5148000"/>
          </a:xfrm>
          <a:prstGeom prst="rect">
            <a:avLst/>
          </a:prstGeom>
          <a:noFill/>
        </p:spPr>
      </p:pic>
      <p:pic>
        <p:nvPicPr>
          <p:cNvPr id="24578" name="Picture 2" descr="https://lh3.googleusercontent.com/-o5xpSeeoWTg/VOjMdBRSZzI/AAAAAAAAAO4/nM2Zj41eD4s/s640/blogger-image-18119098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152128"/>
            <a:ext cx="3867893" cy="5157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5910" y="39595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  Come and see Bear museum!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http://thepositive.com/wp-content/uploads/2013/03/HOW659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usatoday.net/news/gallery/2008/n081218_day/10bears_n081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3709" y="1628800"/>
            <a:ext cx="6156683" cy="4104456"/>
          </a:xfrm>
          <a:prstGeom prst="rect">
            <a:avLst/>
          </a:prstGeom>
          <a:noFill/>
        </p:spPr>
      </p:pic>
      <p:pic>
        <p:nvPicPr>
          <p:cNvPr id="1032" name="Picture 8" descr="http://lh5.ggpht.com/_lxXmIdfYjCA/Sw7rhCUeQ6I/AAAAAAAAIWo/7mXU-3gZTc4/DSCF1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628800"/>
            <a:ext cx="6192688" cy="4104456"/>
          </a:xfrm>
          <a:prstGeom prst="rect">
            <a:avLst/>
          </a:prstGeom>
          <a:noFill/>
        </p:spPr>
      </p:pic>
      <p:pic>
        <p:nvPicPr>
          <p:cNvPr id="1028" name="Picture 4" descr="http://www.swedishloveaffair.com/wp-content/uploads/ha1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907704" y="1628800"/>
            <a:ext cx="6192689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39595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This is </a:t>
            </a:r>
            <a:r>
              <a:rPr lang="en-US" sz="3200" b="1" dirty="0" err="1" smtClean="0">
                <a:solidFill>
                  <a:srgbClr val="002060"/>
                </a:solidFill>
              </a:rPr>
              <a:t>Hamleys</a:t>
            </a:r>
            <a:r>
              <a:rPr lang="en-US" sz="3200" b="1" dirty="0" smtClean="0">
                <a:solidFill>
                  <a:srgbClr val="002060"/>
                </a:solidFill>
              </a:rPr>
              <a:t> toy shop in London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8480" y="6237312"/>
            <a:ext cx="360000" cy="36004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b06d76438bc5dc4ae4a3aeda1ab389a317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200</Words>
  <Application>Microsoft Office PowerPoint</Application>
  <PresentationFormat>Экран (4:3)</PresentationFormat>
  <Paragraphs>51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135</dc:creator>
  <cp:lastModifiedBy>135</cp:lastModifiedBy>
  <cp:revision>62</cp:revision>
  <dcterms:created xsi:type="dcterms:W3CDTF">2015-03-06T21:55:00Z</dcterms:created>
  <dcterms:modified xsi:type="dcterms:W3CDTF">2015-04-29T09:05:11Z</dcterms:modified>
</cp:coreProperties>
</file>