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B61E-536D-4A73-9C46-9CC1A2E06694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81EA-1CE7-453B-9332-93817B424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B61E-536D-4A73-9C46-9CC1A2E06694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81EA-1CE7-453B-9332-93817B424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B61E-536D-4A73-9C46-9CC1A2E06694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81EA-1CE7-453B-9332-93817B424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B61E-536D-4A73-9C46-9CC1A2E06694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81EA-1CE7-453B-9332-93817B424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B61E-536D-4A73-9C46-9CC1A2E06694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81EA-1CE7-453B-9332-93817B424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B61E-536D-4A73-9C46-9CC1A2E06694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81EA-1CE7-453B-9332-93817B424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B61E-536D-4A73-9C46-9CC1A2E06694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81EA-1CE7-453B-9332-93817B424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B61E-536D-4A73-9C46-9CC1A2E06694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81EA-1CE7-453B-9332-93817B424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B61E-536D-4A73-9C46-9CC1A2E06694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81EA-1CE7-453B-9332-93817B424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B61E-536D-4A73-9C46-9CC1A2E06694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81EA-1CE7-453B-9332-93817B424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B61E-536D-4A73-9C46-9CC1A2E06694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481EA-1CE7-453B-9332-93817B424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8B61E-536D-4A73-9C46-9CC1A2E06694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481EA-1CE7-453B-9332-93817B4245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1142984"/>
            <a:ext cx="4071966" cy="5413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57224" y="357166"/>
            <a:ext cx="73911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Аппликация «Корзинка с грибами» 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285860"/>
            <a:ext cx="5820768" cy="150019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7" y="3714752"/>
            <a:ext cx="5570355" cy="1571636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  <p:sp>
        <p:nvSpPr>
          <p:cNvPr id="6" name="TextBox 5"/>
          <p:cNvSpPr txBox="1"/>
          <p:nvPr/>
        </p:nvSpPr>
        <p:spPr>
          <a:xfrm>
            <a:off x="2000232" y="285728"/>
            <a:ext cx="56371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Изготовление </a:t>
            </a:r>
            <a:r>
              <a:rPr lang="ru-RU" sz="48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гохеи</a:t>
            </a:r>
            <a:r>
              <a:rPr lang="ru-RU" sz="4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.</a:t>
            </a:r>
            <a:endParaRPr lang="ru-RU" sz="4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500042"/>
            <a:ext cx="757242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4143380"/>
            <a:ext cx="8024147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571604" y="357166"/>
            <a:ext cx="57942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  <a:reflection blurRad="6350" stA="55000" endA="50" endPos="85000" dir="5400000" sy="-100000" algn="bl" rotWithShape="0"/>
                </a:effectLst>
              </a:rPr>
              <a:t>Изготовление веточки.</a:t>
            </a:r>
            <a:endParaRPr lang="ru-RU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  <a:reflection blurRad="6350" stA="55000" endA="50" endPos="85000" dir="5400000" sy="-100000" algn="bl" rotWithShape="0"/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357298"/>
            <a:ext cx="8329458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3857628"/>
            <a:ext cx="8316058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142976" y="214290"/>
            <a:ext cx="6571992" cy="200026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Удачного  творчества.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1928802"/>
            <a:ext cx="3571900" cy="4748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071538" y="1214422"/>
            <a:ext cx="682206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Урок технологии в 4 классе.</a:t>
            </a:r>
          </a:p>
          <a:p>
            <a:endParaRPr lang="ru-RU" sz="4400" dirty="0" smtClean="0"/>
          </a:p>
          <a:p>
            <a:r>
              <a:rPr lang="ru-RU" sz="2800" dirty="0" smtClean="0"/>
              <a:t>Разработчик: </a:t>
            </a:r>
            <a:r>
              <a:rPr lang="ru-RU" sz="2800" dirty="0" err="1" smtClean="0"/>
              <a:t>Чебаткова</a:t>
            </a:r>
            <a:r>
              <a:rPr lang="ru-RU" sz="2800" dirty="0" smtClean="0"/>
              <a:t> Ольга Никитична,</a:t>
            </a:r>
          </a:p>
          <a:p>
            <a:r>
              <a:rPr lang="ru-RU" sz="2800" dirty="0" smtClean="0"/>
              <a:t>у</a:t>
            </a:r>
            <a:r>
              <a:rPr lang="ru-RU" sz="2800" dirty="0" smtClean="0"/>
              <a:t>читель  МБОУ СОШ №2 ст. </a:t>
            </a:r>
            <a:r>
              <a:rPr lang="ru-RU" sz="2800" dirty="0" err="1" smtClean="0"/>
              <a:t>Крыловской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36</Words>
  <Application>Microsoft Office PowerPoint</Application>
  <PresentationFormat>Экран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</cp:revision>
  <dcterms:created xsi:type="dcterms:W3CDTF">2012-10-16T14:19:58Z</dcterms:created>
  <dcterms:modified xsi:type="dcterms:W3CDTF">2013-03-12T16:18:29Z</dcterms:modified>
</cp:coreProperties>
</file>