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B61E-536D-4A73-9C46-9CC1A2E06694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81EA-1CE7-453B-9332-93817B424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142984"/>
            <a:ext cx="4071966" cy="541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357166"/>
            <a:ext cx="739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Аппликация «Корзинка с грибами»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5820768" cy="150019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7" y="3714752"/>
            <a:ext cx="5570355" cy="157163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2000232" y="285728"/>
            <a:ext cx="5637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Изготовление </a:t>
            </a:r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гохеи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75724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143380"/>
            <a:ext cx="802414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357166"/>
            <a:ext cx="57942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Изготовление веточки.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32945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83160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42976" y="214290"/>
            <a:ext cx="6571992" cy="2000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Удачного  творчества.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928802"/>
            <a:ext cx="3571900" cy="474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1214422"/>
            <a:ext cx="68220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Урок технологии в 4 классе.</a:t>
            </a:r>
          </a:p>
          <a:p>
            <a:endParaRPr lang="ru-RU" sz="4400" dirty="0" smtClean="0"/>
          </a:p>
          <a:p>
            <a:r>
              <a:rPr lang="ru-RU" sz="2800" dirty="0" smtClean="0"/>
              <a:t>Разработчик: </a:t>
            </a:r>
            <a:r>
              <a:rPr lang="ru-RU" sz="2800" dirty="0" err="1" smtClean="0"/>
              <a:t>Чебаткова</a:t>
            </a:r>
            <a:r>
              <a:rPr lang="ru-RU" sz="2800" dirty="0" smtClean="0"/>
              <a:t> Ольга Никитична,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читель  МБОУ СОШ №2 ст. </a:t>
            </a:r>
            <a:r>
              <a:rPr lang="ru-RU" sz="2800" dirty="0" err="1" smtClean="0"/>
              <a:t>Крыловской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2012-10-16T14:19:58Z</dcterms:created>
  <dcterms:modified xsi:type="dcterms:W3CDTF">2013-03-12T16:18:29Z</dcterms:modified>
</cp:coreProperties>
</file>