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606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AA33-4C18-4ADE-85A2-4CDA662D501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2F0-C4AB-47FF-BDAF-B511595E0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08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AA33-4C18-4ADE-85A2-4CDA662D501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2F0-C4AB-47FF-BDAF-B511595E0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313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AA33-4C18-4ADE-85A2-4CDA662D501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2F0-C4AB-47FF-BDAF-B511595E0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57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AA33-4C18-4ADE-85A2-4CDA662D501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2F0-C4AB-47FF-BDAF-B511595E0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6032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AA33-4C18-4ADE-85A2-4CDA662D501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2F0-C4AB-47FF-BDAF-B511595E0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4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AA33-4C18-4ADE-85A2-4CDA662D501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2F0-C4AB-47FF-BDAF-B511595E0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054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AA33-4C18-4ADE-85A2-4CDA662D501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2F0-C4AB-47FF-BDAF-B511595E0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04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AA33-4C18-4ADE-85A2-4CDA662D501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2F0-C4AB-47FF-BDAF-B511595E0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35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AA33-4C18-4ADE-85A2-4CDA662D501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2F0-C4AB-47FF-BDAF-B511595E0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813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AA33-4C18-4ADE-85A2-4CDA662D501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2F0-C4AB-47FF-BDAF-B511595E0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819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AA33-4C18-4ADE-85A2-4CDA662D501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792F0-C4AB-47FF-BDAF-B511595E0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223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AAA33-4C18-4ADE-85A2-4CDA662D5019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792F0-C4AB-47FF-BDAF-B511595E00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89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Деловая игра 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педагогов дошкольного образования</a:t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4522" y="3602037"/>
            <a:ext cx="10535478" cy="2440953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– ОТВЕТ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Токарева Н.Г.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31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ТЕХНОЛОГИИ</a:t>
            </a: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–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Чтобы поддерживать ребенка, считал В. А. Сухомлинский, педагог должен сохранять в себе ЭТО ощущение; развивать в себе способность к пониманию ребенка и всего, что с ним происходит; мудро относиться к поступкам детей; верить, что ребенок ошибается, а не нарушает с умыслом; защищать ребенка; не думать о нем плохо, несправедливо и, самое важное, не ломать детскую индивидуальность.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43600" y="4686299"/>
            <a:ext cx="4838700" cy="14906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Ощущение детства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10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ТЕХНОЛОГИИ</a:t>
            </a: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–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Эта технология реализует демократизм, равенство, партнерство в субъект-субъектных отношениях педагога и ребенка. Воспитатель и воспитанники совместно вырабатывают цели, содержание, дают оценки, находясь в состоянии сотрудничества, сотворчества.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 какой технологии идет речь?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53100" y="4572000"/>
            <a:ext cx="4438650" cy="1604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сотрудничества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18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ВОПРОС – 200 ЕД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Любая деятельность ребенка, кроме игры, имеет свои пределы. Сколько минут ребенок может проводить за компьютером, не нанося вред своему здоровью?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962650" y="3657600"/>
            <a:ext cx="4705350" cy="1714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10 минут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43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–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Закончите предложение: «В современных условиях воспитателю необходимо использовать компьютер или любые другие информационно коммуникационные технологии. Однако, при этом компьютер должен …»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95675" y="4343400"/>
            <a:ext cx="5200650" cy="13525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Дополнять его, а не заменять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7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–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550" y="1825624"/>
            <a:ext cx="11849100" cy="4727575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Недостаточная методическая подготовленность педагога;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Неправильное определение дидактической роли и места ИКТ на занятиях;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Бесплановость, случайность применения ИКТ;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Перегруженность занятия демонстрацией.</a:t>
            </a:r>
            <a:endParaRPr lang="ru-RU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Чем будут являться вышеуказанные пункты при использовании ИКТ в НОД?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057650" y="4533900"/>
            <a:ext cx="5353050" cy="1676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Ошибки использования ИКТ в НОД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12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ВОПРОС – 100 ЕД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соответствии с СанПиН 2.4.1.3049-13 на самостоятельную деятельность детей 3-7 лет в режиме дня должно отводиться не менее …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848100" y="3809999"/>
            <a:ext cx="5257800" cy="264795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3-4 часов для игр, подготовки к образовательной деятельности, личная гигиена.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55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</a:t>
            </a: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– 100 ЕД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соответствии с СанПиН 2.4.1.3049-13 образовательную деятельность, требующую повышенной познавательной активности и умственного напряжения детей, следует организовывать в …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695950" y="3810000"/>
            <a:ext cx="4972050" cy="1809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 первую половину дня.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09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</a:t>
            </a: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– 100 ЕД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соответствии с СанПиН 2.4.1.3049-13 закаливание детей включает комплекс следующих мероприятий: …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752850" y="3048000"/>
            <a:ext cx="6553200" cy="32638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Широкая аэрация помещений, правильно организованная прогулка, физические упражнения, проводимые в легкой спортивной одежде в помещении на открытом воздухе, умывание прохладной водой и другие водные, воздушные и солнечные процедуры.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277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</a:t>
            </a: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– 100 ЕД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соответствии с СанПиН 2.4.1.3049-13 рекомендуемая продолжительность ежедневных прогулок составляет …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52950" y="3790950"/>
            <a:ext cx="4210050" cy="1638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 3 – 4 часа.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82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ВОПРОС – 100 ЕД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Федеральный государственный образовательный стандарт включает в себя требования к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162300" y="3238500"/>
            <a:ext cx="5905500" cy="307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… с</a:t>
            </a: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труктуре Программы и ее объему; условиям реализации Программы; результатам освоения Программы.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74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ТЕМЫ И СТОИМОСТЬ ВОПРОСА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(ЕД)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8900462"/>
              </p:ext>
            </p:extLst>
          </p:nvPr>
        </p:nvGraphicFramePr>
        <p:xfrm>
          <a:off x="0" y="1941094"/>
          <a:ext cx="12191999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  <a:gridCol w="2076450"/>
                <a:gridCol w="2057400"/>
                <a:gridCol w="1289957"/>
                <a:gridCol w="1986643"/>
                <a:gridCol w="1496785"/>
                <a:gridCol w="1741714"/>
              </a:tblGrid>
              <a:tr h="107325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СЕМЬЯ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НОРМАТИВНЫЕ ДОКУМЕНТЫ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ПЕДАГОГИЧЕСКИЕ ТЕХНОЛОГИИ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ИКТ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САНПИН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ФГОС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ТРУДА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100</a:t>
                      </a:r>
                    </a:p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– 200</a:t>
                      </a:r>
                    </a:p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– 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800</a:t>
                      </a:r>
                    </a:p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– 500</a:t>
                      </a:r>
                    </a:p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- 800</a:t>
                      </a:r>
                      <a:endParaRPr lang="ru-RU" sz="2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100</a:t>
                      </a:r>
                    </a:p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– 500</a:t>
                      </a:r>
                    </a:p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–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200</a:t>
                      </a:r>
                    </a:p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– 500</a:t>
                      </a:r>
                    </a:p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3 - 800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100</a:t>
                      </a:r>
                    </a:p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– 200</a:t>
                      </a:r>
                    </a:p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– 100</a:t>
                      </a:r>
                    </a:p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– 200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100</a:t>
                      </a:r>
                    </a:p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– 200</a:t>
                      </a:r>
                    </a:p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200</a:t>
                      </a:r>
                    </a:p>
                    <a:p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4 - 500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– 100</a:t>
                      </a:r>
                    </a:p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– 200</a:t>
                      </a:r>
                    </a:p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– 500</a:t>
                      </a:r>
                    </a:p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4 - 800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944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–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Перечислите определенные направления развития и образования детей согласно ФГОС.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57600" y="2800350"/>
            <a:ext cx="5334000" cy="367664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Социально-коммуникативное развитие;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Познавательное развитие;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Речевое развитие;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Художественно-эстетическое развитие;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Физическое развитие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25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– 2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Согласно ФГОС развивающая предметно-пространственная среда должна обеспечивать возможность …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19500" y="2933700"/>
            <a:ext cx="6667500" cy="337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… о</a:t>
            </a: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бщения и совместной деятельности детей (в том числе детей разного возраста) и взрослых, двигательной активности детей, а также возможности для уединения.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461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–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Согласно ФГОС развивающая предметно-пространственная среда должна быть …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57550" y="2990850"/>
            <a:ext cx="5886450" cy="2781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Содержательно-насыщенной, трансформируемой, полифункциональной, вариативной, доступной и безопасной.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089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ТРУДА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ВОПРОС – 100 ЕД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Закончите предложение «Согласно инструкции по охране жизни и здоровья детей каждый ребенок должен иметь индивидуальную…»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81150" y="3529013"/>
            <a:ext cx="5810250" cy="2647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Расческу, полотенце, горшок, постельное белье, шкафчик.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8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ТРУДА</a:t>
            </a: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–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Что должен знать воспитатель, собирающийся с воспитанниками на экскурсию?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191000" y="3409950"/>
            <a:ext cx="6438900" cy="2362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Точное количество воспитанников, маршрут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167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ТРУДА</a:t>
            </a: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–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Основное требование к сотрудникам для обеспечения безопасности пребывания воспитанников в организации?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2800" y="3505201"/>
            <a:ext cx="6762750" cy="26717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Соблюдение СанПиН, правил техники безопасности, охраны труда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ОХРАНА ТРУДА</a:t>
            </a: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–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Расскажите о действиях воспитателя в случае получения ребенком травмы.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19600" y="2876550"/>
            <a:ext cx="6000750" cy="22479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Сообщить медсестре, заведующему. В случае необходимости доставить ребенка в ближайшую поликлинику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311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ВОПРОС – 100 ЕД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документ регулирует права и обязанности администрации организации и Семьи воспитанников?</a:t>
            </a:r>
          </a:p>
          <a:p>
            <a:pPr marL="0" indent="0" algn="ctr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429250" y="4038600"/>
            <a:ext cx="5353050" cy="2273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с родителями (законными представителями)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87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–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Кем является семья в системе образования?</a:t>
            </a: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867400" y="3771900"/>
            <a:ext cx="4686300" cy="20764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Участниками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820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– </a:t>
            </a:r>
            <a:r>
              <a:rPr lang="ru-RU" sz="3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Ребенок стал агрессивно себя вести со сверстниками (дерется, кусается), в НОД участия не принимает. Как и когда Вы сообщите об этом родителям?</a:t>
            </a: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67300" y="4000499"/>
            <a:ext cx="4572000" cy="21764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индивидуальной беседе, вечером </a:t>
            </a:r>
            <a:endParaRPr lang="ru-RU" sz="36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1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ДОКУМЕНТАЦИЯ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ВОПРОС – 800 ЕД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Педагогические работники несут ответственность за неисполнение или ненадлежащие исполнение возложенных на них обязанностей в порядке и в случаях, которые установлены федеральными законами ….</a:t>
            </a:r>
            <a:endParaRPr lang="ru-RU" sz="3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каком нормативном документе прописано данное утверждение? </a:t>
            </a:r>
            <a:endParaRPr lang="ru-RU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362700" y="4819650"/>
            <a:ext cx="5314950" cy="1809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Ст. 48 п.4 ФЗ «Об образовании в Российской Федерации», от 29.12.2012г.№ 273-ФЗ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12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ДОКУМЕНТАЦИЯ</a:t>
            </a: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–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основе этого документа строится вся основная деятельность в дошкольном образовательном учреждении. Без этого документа деятельность учреждения является неправомерной.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 каком документе идет речь?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38650" y="4229100"/>
            <a:ext cx="3695700" cy="1428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Устав Учреждения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848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ДОКУМЕНТАЦИЯ</a:t>
            </a:r>
            <a:b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–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800 </a:t>
            </a:r>
            <a:r>
              <a:rPr lang="ru-RU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«Ребенком является каждое человеческое существо до достижения 18-летнего возраста, если по закону, применимому к данному ребенку, он не достигает совершеннолетия ранее».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каком документе дается представленная трактовка понятия «Ребенок»?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62600" y="4610100"/>
            <a:ext cx="3676650" cy="1466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Конвенция о правах ребенка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25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ПЕДАГОГИЧЕСКИЕ ТЕХНОЛОГИИ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ВОПРОС – 100 ЕД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каждой из педагогических технологий имеются свои сложности. В личностно-ориентированной – это принять педагогу позицию друга, товарища ребенку. В технологии сотрудничества – принять и понять решение ребенка, научиться учитывать его мнение, каким бы оно ни было.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 какими сложностями сталкиваются педагоги при применении игровой технологии?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914900" y="5105400"/>
            <a:ext cx="5715000" cy="15811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Многообразие форм игры, алгоритмы проведения </a:t>
            </a:r>
            <a:endParaRPr lang="ru-RU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992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903</Words>
  <Application>Microsoft Office PowerPoint</Application>
  <PresentationFormat>Широкоэкранный</PresentationFormat>
  <Paragraphs>123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Тема Office</vt:lpstr>
      <vt:lpstr>Деловая игра  для педагогов дошкольного образования </vt:lpstr>
      <vt:lpstr>ТЕМЫ И СТОИМОСТЬ ВОПРОСА (ЕД)</vt:lpstr>
      <vt:lpstr>СЕМЬЯ 1 ВОПРОС – 100 ЕД</vt:lpstr>
      <vt:lpstr>СЕМЬЯ 2 ВОПРОС – 200 ЕД</vt:lpstr>
      <vt:lpstr>СЕМЬЯ 3 ВОПРОС – 500 ЕД</vt:lpstr>
      <vt:lpstr>НОРМАТИВНАЯ ДОКУМЕНТАЦИЯ 1 ВОПРОС – 800 ЕД</vt:lpstr>
      <vt:lpstr>НОРМАТИВНАЯ ДОКУМЕНТАЦИЯ 2 ВОПРОС – 500 ЕД</vt:lpstr>
      <vt:lpstr>НОРМАТИВНАЯ ДОКУМЕНТАЦИЯ 3 ВОПРОС – 800 ЕД</vt:lpstr>
      <vt:lpstr>ПЕДАГОГИЧЕСКИЕ ТЕХНОЛОГИИ 1 ВОПРОС – 100 ЕД</vt:lpstr>
      <vt:lpstr>ПЕДАГОГИЧЕСКИЕ ТЕХНОЛОГИИ 2 ВОПРОС – 500 ЕД</vt:lpstr>
      <vt:lpstr>ПЕДАГОГИЧЕСКИЕ ТЕХНОЛОГИИ 3 ВОПРОС – 800 ЕД</vt:lpstr>
      <vt:lpstr>ИКТ 1 ВОПРОС – 200 ЕД</vt:lpstr>
      <vt:lpstr>ИКТ 2 ВОПРОС – 500 ЕД</vt:lpstr>
      <vt:lpstr>ИКТ 3 ВОПРОС – 800 ЕД</vt:lpstr>
      <vt:lpstr>СанПиН 1 ВОПРОС – 100 ЕД</vt:lpstr>
      <vt:lpstr>СанПиН 2 ВОПРОС – 100 ЕД</vt:lpstr>
      <vt:lpstr>СанПиН 3 ВОПРОС – 100 ЕД</vt:lpstr>
      <vt:lpstr>СанПиН 4 ВОПРОС – 100 ЕД</vt:lpstr>
      <vt:lpstr>ФГОС 1 ВОПРОС – 100 ЕД</vt:lpstr>
      <vt:lpstr>ФГОС 2 ВОПРОС – 200 ЕД</vt:lpstr>
      <vt:lpstr>ФГОС 3 ВОПРОС – 200 ЕД</vt:lpstr>
      <vt:lpstr>ФГОС 4 ВОПРОС – 500 ЕД</vt:lpstr>
      <vt:lpstr>ОХРАНА ТРУДА 1 ВОПРОС – 100 ЕД</vt:lpstr>
      <vt:lpstr>ОХРАНА ТРУДА 2 ВОПРОС – 200 ЕД</vt:lpstr>
      <vt:lpstr>ОХРАНА ТРУДА 3 ВОПРОС – 500 ЕД</vt:lpstr>
      <vt:lpstr>ОХРАНА ТРУДА 4 ВОПРОС – 800 ЕД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игра  для педагогов дошкольного образования </dc:title>
  <dc:creator>Связной</dc:creator>
  <cp:lastModifiedBy>Связной</cp:lastModifiedBy>
  <cp:revision>17</cp:revision>
  <dcterms:created xsi:type="dcterms:W3CDTF">2013-12-17T16:01:53Z</dcterms:created>
  <dcterms:modified xsi:type="dcterms:W3CDTF">2013-12-17T18:35:56Z</dcterms:modified>
</cp:coreProperties>
</file>