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00"/>
    <a:srgbClr val="0000FF"/>
    <a:srgbClr val="009900"/>
    <a:srgbClr val="FF0000"/>
    <a:srgbClr val="6600CC"/>
    <a:srgbClr val="99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C3A99-970C-4A4A-B7EC-6EF0DC3DAAFF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6F6FB-DEA6-4656-9F25-0E9512377D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9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805702">
            <a:off x="1002658" y="782034"/>
            <a:ext cx="7174825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«</a:t>
            </a:r>
            <a:r>
              <a:rPr lang="ru-RU" sz="8000" b="1" i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Математика</a:t>
            </a:r>
            <a:r>
              <a:rPr lang="ru-RU" sz="8000" b="1" u="sng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– </a:t>
            </a:r>
          </a:p>
          <a:p>
            <a:pPr algn="ctr"/>
            <a:r>
              <a:rPr lang="ru-RU" sz="8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urier New" pitchFamily="49" charset="0"/>
                <a:cs typeface="Courier New" pitchFamily="49" charset="0"/>
              </a:rPr>
              <a:t>царица всех наук»</a:t>
            </a:r>
            <a:endParaRPr lang="ru-RU" sz="8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6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60648"/>
            <a:ext cx="3888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Ребустар</a:t>
            </a:r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5" y="1700809"/>
            <a:ext cx="868296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К3,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spc="0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2с, </a:t>
            </a:r>
            <a:r>
              <a:rPr lang="ru-RU" sz="54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ч10,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spc="0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6н,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spc="0" dirty="0" smtClean="0">
                <a:ln w="0"/>
                <a:solidFill>
                  <a:srgbClr val="660066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т10,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spc="0" dirty="0" smtClean="0">
                <a:ln w="0"/>
                <a:solidFill>
                  <a:srgbClr val="99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7хаан,</a:t>
            </a:r>
          </a:p>
          <a:p>
            <a:pPr algn="ctr"/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1000гаш,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dirty="0" smtClean="0">
                <a:ln w="0"/>
                <a:solidFill>
                  <a:srgbClr val="66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10дар,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д3</a:t>
            </a:r>
            <a:r>
              <a:rPr lang="ru-RU" sz="54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, о10,</a:t>
            </a:r>
          </a:p>
          <a:p>
            <a:pPr algn="ctr"/>
            <a:r>
              <a:rPr lang="ru-RU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Ч10ак,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cap="all" spc="0" dirty="0" smtClean="0">
                <a:ln w="0"/>
                <a:solidFill>
                  <a:srgbClr val="0099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100кук, </a:t>
            </a:r>
            <a:r>
              <a:rPr lang="ru-RU" sz="5400" b="1" cap="all" spc="0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ш10чалай</a:t>
            </a:r>
            <a:endParaRPr lang="ru-RU" sz="5400" b="1" cap="all" spc="0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9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88640"/>
            <a:ext cx="6234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Артык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санны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тып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908720"/>
            <a:ext cx="55446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5, 10, 11, 15, 20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40, 30,19, 20,70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1111970"/>
            <a:ext cx="30963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команда: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67335"/>
            <a:ext cx="33123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команда: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35896" y="2967335"/>
            <a:ext cx="52565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12, 16, 34, 13, 18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23, 43, 58, 73, 93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082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457044">
            <a:off x="1643032" y="559487"/>
            <a:ext cx="6201213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Эр-</a:t>
            </a:r>
            <a:r>
              <a:rPr lang="ru-RU" sz="11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хейлер</a:t>
            </a:r>
            <a:r>
              <a:rPr lang="ru-RU" sz="11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!</a:t>
            </a:r>
            <a:endParaRPr lang="ru-RU" sz="11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04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76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Лесная школа</cp:lastModifiedBy>
  <cp:revision>3</cp:revision>
  <dcterms:created xsi:type="dcterms:W3CDTF">2014-04-09T09:23:53Z</dcterms:created>
  <dcterms:modified xsi:type="dcterms:W3CDTF">2014-09-25T08:56:26Z</dcterms:modified>
</cp:coreProperties>
</file>