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70D82A-1042-4FCE-BCC9-B4C03420DD2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BCC499-F60E-47E2-B18A-03D208623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4.02-60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4.02-62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4.02-62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4.02-63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4.02-64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Тридцатое октября.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Координатный угол.</a:t>
            </a:r>
            <a:endParaRPr lang="ru-RU" sz="4800" dirty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Координатный угол.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 flipH="1">
            <a:off x="1071538" y="56435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4572000" y="2571744"/>
            <a:ext cx="113284" cy="65427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0"/>
          </p:cNvCxnSpPr>
          <p:nvPr/>
        </p:nvCxnSpPr>
        <p:spPr>
          <a:xfrm rot="5400000" flipH="1" flipV="1">
            <a:off x="-856490" y="3571880"/>
            <a:ext cx="4142603" cy="79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071538" y="171448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71538" y="250030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071538" y="328612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71538" y="407194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142976" y="485776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286644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572264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857884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143504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6" y="5715016"/>
            <a:ext cx="214314" cy="214314"/>
          </a:xfrm>
          <a:prstGeom prst="ellipse">
            <a:avLst/>
          </a:prstGeom>
          <a:solidFill>
            <a:srgbClr val="FF0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571868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714612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857356" y="571501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86248" y="3357562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000100" y="6072206"/>
            <a:ext cx="668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0       1         2        3       4       5       6       7       8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1714488"/>
            <a:ext cx="35618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</a:p>
          <a:p>
            <a:endParaRPr lang="ru-RU" sz="2400" dirty="0" smtClean="0"/>
          </a:p>
          <a:p>
            <a:r>
              <a:rPr lang="ru-RU" sz="2400" dirty="0" smtClean="0"/>
              <a:t>4</a:t>
            </a:r>
          </a:p>
          <a:p>
            <a:endParaRPr lang="ru-RU" sz="2400" dirty="0" smtClean="0"/>
          </a:p>
          <a:p>
            <a:r>
              <a:rPr lang="ru-RU" sz="2400" dirty="0" smtClean="0"/>
              <a:t>3</a:t>
            </a:r>
          </a:p>
          <a:p>
            <a:endParaRPr lang="ru-RU" sz="2400" dirty="0" smtClean="0"/>
          </a:p>
          <a:p>
            <a:r>
              <a:rPr lang="ru-RU" sz="2400" dirty="0" smtClean="0"/>
              <a:t>2</a:t>
            </a:r>
          </a:p>
          <a:p>
            <a:endParaRPr lang="ru-RU" sz="2400" dirty="0" smtClean="0"/>
          </a:p>
          <a:p>
            <a:r>
              <a:rPr lang="ru-RU" sz="2400" dirty="0" smtClean="0"/>
              <a:t>1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643702" y="714356"/>
            <a:ext cx="1143262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А (4:3)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249603" y="4607727"/>
            <a:ext cx="2358248" cy="794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357290" y="3429000"/>
            <a:ext cx="3071834" cy="158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57290" y="135729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72396" y="535782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285852" y="514351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</a:t>
            </a:r>
            <a:endParaRPr lang="ru-RU" sz="2800" b="1" dirty="0"/>
          </a:p>
        </p:txBody>
      </p:sp>
    </p:spTree>
    <p:custDataLst>
      <p:tags r:id="rId1"/>
    </p:custDataLst>
  </p:cSld>
  <p:clrMapOvr>
    <a:masterClrMapping/>
  </p:clrMapOvr>
  <p:transition advTm="35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5 0.01736 -0.00261 0.03449 -0.00486 0.05162 C -0.00556 0.05741 -0.00816 0.06875 -0.00816 0.06875 C -0.00938 0.08217 -0.01094 0.09629 -0.01285 0.10972 C -0.01407 0.11805 -0.01823 0.12477 -0.01945 0.13333 C -0.02118 0.14606 -0.02066 0.15116 -0.02587 0.16134 C -0.02917 0.17893 -0.02483 0.16065 -0.0323 0.17847 C -0.03785 0.1919 -0.0415 0.20602 -0.05157 0.21504 C -0.05643 0.2331 -0.06997 0.24514 -0.08073 0.25602 C -0.08716 0.2625 -0.09219 0.27315 -0.1 0.27754 C -0.12344 0.29097 -0.08577 0.26481 -0.11459 0.28379 C -0.12709 0.29213 -0.13976 0.29977 -0.1533 0.30532 C -0.16459 0.30995 -0.18195 0.32014 -0.19358 0.32037 C -0.22639 0.32106 -0.2592 0.32037 -0.29202 0.32037 " pathEditMode="relative" ptsTypes="fffffffffffffA">
                                      <p:cBhvr>
                                        <p:cTn id="18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 animBg="1"/>
      <p:bldP spid="36" grpId="1" animBg="1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">
            <a:hlinkClick r:id="rId3" tooltip="&quot;Задание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84296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428604"/>
            <a:ext cx="7067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Правильно ли </a:t>
            </a:r>
            <a:r>
              <a:rPr lang="ru-RU" sz="3600" b="1" dirty="0" err="1" smtClean="0"/>
              <a:t>пчелята</a:t>
            </a:r>
            <a:r>
              <a:rPr lang="ru-RU" sz="3600" b="1" dirty="0" smtClean="0"/>
              <a:t> нашли</a:t>
            </a:r>
          </a:p>
          <a:p>
            <a:r>
              <a:rPr lang="ru-RU" sz="3600" b="1" dirty="0" smtClean="0"/>
              <a:t> координату точки А (3:4)</a:t>
            </a:r>
            <a:endParaRPr lang="ru-RU" sz="3600" b="1" dirty="0"/>
          </a:p>
        </p:txBody>
      </p:sp>
      <p:pic>
        <p:nvPicPr>
          <p:cNvPr id="4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035309">
            <a:off x="266087" y="1446624"/>
            <a:ext cx="2099412" cy="1696785"/>
          </a:xfrm>
          <a:prstGeom prst="rect">
            <a:avLst/>
          </a:prstGeom>
          <a:noFill/>
        </p:spPr>
      </p:pic>
      <p:pic>
        <p:nvPicPr>
          <p:cNvPr id="5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500826" y="1285860"/>
            <a:ext cx="2000264" cy="196280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643 -0.32245 C 0.84862 -0.31574 0.84445 -0.30625 0.83716 -0.29884 C 0.83664 -0.29676 0.83664 -0.29398 0.83542 -0.29236 C 0.83264 -0.28866 0.82587 -0.28379 0.82587 -0.28379 C 0.81754 -0.26759 0.80487 -0.24514 0.79028 -0.23889 C 0.78351 -0.23264 0.77657 -0.23194 0.76945 -0.22778 C 0.75816 -0.22153 0.74671 -0.21504 0.73542 -0.20856 C 0.72292 -0.20162 0.71303 -0.18912 0.7 -0.18264 C 0.68386 -0.16528 0.70018 -0.18009 0.68386 -0.17199 C 0.67778 -0.16898 0.67414 -0.1618 0.66771 -0.15926 C 0.65868 -0.15092 0.64914 -0.14676 0.63872 -0.14398 C 0.62726 -0.13241 0.61042 -0.12639 0.59688 -0.12037 C 0.59115 -0.11528 0.58542 -0.11319 0.579 -0.10949 C 0.56459 -0.10092 0.55122 -0.08935 0.53542 -0.08588 C 0.51598 -0.07268 0.48768 -0.06018 0.46615 -0.0537 C 0.44792 -0.0412 0.42639 -0.03542 0.40643 -0.03032 C 0.39237 -0.02037 0.40643 -0.02917 0.379 -0.02129 C 0.36719 -0.01805 0.35573 -0.01319 0.34358 -0.01065 C 0.33438 -0.0044 0.32639 -0.0037 0.31615 -0.00208 C 0.29931 0.00533 0.31285 0.00023 0.29028 0.00417 C 0.27987 0.00625 0.27032 0.01181 0.25973 0.01296 C 0.24896 0.01412 0.2382 0.01435 0.22743 0.01482 C 0.15643 0.01435 0.08559 0.01482 0.01459 0.01296 C 0.01181 0.01296 -5.55556E-7 0.00371 -5.55556E-7 -7.40741E-7 " pathEditMode="relative" ptsTypes="fffffffffffff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642 0.67315 C -0.55156 0.67106 -0.63697 0.69398 -0.53697 0.6625 C -0.52031 0.65116 -0.50208 0.63842 -0.48385 0.63217 C -0.4677 0.6213 -0.45173 0.60787 -0.43385 0.60208 C -0.42829 0.59491 -0.42534 0.59167 -0.4177 0.58935 C -0.41197 0.58148 -0.40607 0.57755 -0.39826 0.5743 C -0.38558 0.5618 -0.39131 0.56505 -0.38211 0.56134 C -0.36631 0.54514 -0.34982 0.53009 -0.33385 0.51389 C -0.32343 0.50347 -0.31423 0.48796 -0.30485 0.47546 C -0.29096 0.45694 -0.3059 0.47477 -0.29826 0.46042 C -0.29027 0.44514 -0.27985 0.43102 -0.27256 0.41505 C -0.2684 0.40602 -0.2651 0.39884 -0.25954 0.39143 C -0.25676 0.38009 -0.25971 0.38842 -0.25156 0.37639 C -0.24461 0.36597 -0.23888 0.35486 -0.23055 0.3463 C -0.22551 0.33264 -0.2177 0.32222 -0.21128 0.30972 C -0.20451 0.29653 -0.19721 0.28241 -0.18871 0.27106 C -0.18645 0.2625 -0.18315 0.25671 -0.17899 0.24954 C -0.17656 0.23958 -0.16996 0.23102 -0.1644 0.22384 C -0.16006 0.20579 -0.14669 0.19375 -0.13697 0.18079 C -0.12899 0.17014 -0.12239 0.15671 -0.1144 0.1463 C -0.10607 0.13542 -0.09513 0.12708 -0.08697 0.1162 C -0.07725 0.10324 -0.06944 0.09005 -0.05798 0.07963 C -0.05138 0.06134 -0.03419 0.04745 -0.02256 0.03449 C -0.01735 0.0287 -0.01527 0.02222 -0.00954 0.01736 C -0.00659 0.01134 -0.00364 0.00532 5.27778E-6 -3.33333E-6 " pathEditMode="relative" ptsTypes="fffffffffffff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">
            <a:hlinkClick r:id="rId3" tooltip="&quot;Задание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85794"/>
            <a:ext cx="614366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5286380" y="4714884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5984" y="214290"/>
            <a:ext cx="3312125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А(1;5), В(3;9), С (9; 2).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28860" y="1857364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43042" y="350043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7" idx="5"/>
            <a:endCxn id="5" idx="5"/>
          </p:cNvCxnSpPr>
          <p:nvPr/>
        </p:nvCxnSpPr>
        <p:spPr>
          <a:xfrm rot="16200000" flipH="1">
            <a:off x="2599588" y="2101269"/>
            <a:ext cx="2857520" cy="2857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3"/>
            <a:endCxn id="8" idx="0"/>
          </p:cNvCxnSpPr>
          <p:nvPr/>
        </p:nvCxnSpPr>
        <p:spPr>
          <a:xfrm rot="5400000">
            <a:off x="1404592" y="2446877"/>
            <a:ext cx="1399169" cy="70795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963776" y="2536894"/>
            <a:ext cx="1275423" cy="36311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57290" y="3000372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135729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428625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9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929454" y="500042"/>
            <a:ext cx="2214546" cy="24693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909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84953 C -0.01232 0.78819 -0.01701 0.72499 -0.00972 0.66458 C -0.00781 0.64861 -0.00677 0.62638 -2.22222E-6 0.61296 C -0.00069 0.55949 -0.00364 0.50208 -2.22222E-6 0.44745 C 0.00052 0.43888 0.00156 0.43888 0.00486 0.4324 C 0.00886 0.41597 0.00868 0.42384 0.00643 0.40856 C 0.00382 0.42661 -0.00104 0.44444 -0.0033 0.46249 C -0.00486 0.47476 -0.00573 0.48703 -0.00816 0.49907 C -0.01337 0.57106 -0.01632 0.59189 -0.01302 0.69675 C -0.01285 0.70185 -0.00868 0.68819 -0.00642 0.68402 C 0.00018 0.67152 0.00347 0.6574 0.00972 0.64513 C 0.01163 0.63425 0.01441 0.62384 0.01615 0.61296 C 0.01962 0.47291 0.02986 0.32777 0.01285 0.18935 C 0.01233 0.15925 0.01459 0.10879 0.00799 0.07523 C 0.00747 0.06874 0.00677 0.06249 0.00643 0.05601 C 0.00573 0.04305 0.00573 0.03032 0.00486 0.01736 C 0.00452 0.01226 0.00278 0.0037 -2.22222E-6 -6.66667E-6 " pathEditMode="relative" ptsTypes="ffffffffffffffff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5" grpId="0" animBg="1"/>
      <p:bldP spid="7" grpId="0" animBg="1"/>
      <p:bldP spid="8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">
            <a:hlinkClick r:id="rId3" tooltip="&quot;Задание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142984"/>
            <a:ext cx="557216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57290" y="357166"/>
            <a:ext cx="5195653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(1; 4), В (9; 10),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С(3; 9), D(10; 2).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29322" y="4429132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28992" y="2143116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43570" y="1714488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43174" y="4000504"/>
            <a:ext cx="20002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5" idx="3"/>
          </p:cNvCxnSpPr>
          <p:nvPr/>
        </p:nvCxnSpPr>
        <p:spPr>
          <a:xfrm rot="5400000" flipH="1" flipV="1">
            <a:off x="2243988" y="2929084"/>
            <a:ext cx="1756359" cy="67223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</p:cNvCxnSpPr>
          <p:nvPr/>
        </p:nvCxnSpPr>
        <p:spPr>
          <a:xfrm flipV="1">
            <a:off x="3629012" y="1928802"/>
            <a:ext cx="2085996" cy="35719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 flipV="1">
            <a:off x="5715008" y="1857364"/>
            <a:ext cx="456480" cy="281567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5"/>
            <a:endCxn id="7" idx="5"/>
          </p:cNvCxnSpPr>
          <p:nvPr/>
        </p:nvCxnSpPr>
        <p:spPr>
          <a:xfrm rot="5400000" flipH="1">
            <a:off x="4242662" y="2815649"/>
            <a:ext cx="428628" cy="328614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 descr="C:\мама\Мои рисунки\аниме  насекомые,слоны,крокодилы\Bee3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785794"/>
            <a:ext cx="2053844" cy="1643074"/>
          </a:xfrm>
          <a:prstGeom prst="rect">
            <a:avLst/>
          </a:prstGeom>
          <a:noFill/>
        </p:spPr>
      </p:pic>
      <p:pic>
        <p:nvPicPr>
          <p:cNvPr id="17" name="Picture 5" descr="C:\мама\Мои рисунки\аниме  насекомые,слоны,крокодилы\Bee3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000892" y="785794"/>
            <a:ext cx="1864824" cy="1714512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500298" y="3429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00694" y="128586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00430" y="164305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86512" y="42148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885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4" grpId="0" animBg="1"/>
      <p:bldP spid="5" grpId="0" animBg="1"/>
      <p:bldP spid="6" grpId="0" animBg="1"/>
      <p:bldP spid="7" grpId="0" animBg="1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">
            <a:hlinkClick r:id="rId3" tooltip="&quot;Задание&quot;"/>
          </p:cNvPr>
          <p:cNvPicPr/>
          <p:nvPr/>
        </p:nvPicPr>
        <p:blipFill>
          <a:blip r:embed="rId4"/>
          <a:srcRect r="64386" b="10638"/>
          <a:stretch>
            <a:fillRect/>
          </a:stretch>
        </p:blipFill>
        <p:spPr bwMode="auto">
          <a:xfrm>
            <a:off x="1643042" y="1857364"/>
            <a:ext cx="600079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2976" y="357166"/>
            <a:ext cx="7376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Начерти четырехугольник в тетради,</a:t>
            </a:r>
          </a:p>
          <a:p>
            <a:r>
              <a:rPr lang="ru-RU" sz="3600" dirty="0" smtClean="0"/>
              <a:t> найди его площадь.</a:t>
            </a:r>
            <a:endParaRPr lang="ru-RU" sz="3600" dirty="0"/>
          </a:p>
        </p:txBody>
      </p:sp>
      <p:pic>
        <p:nvPicPr>
          <p:cNvPr id="4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949710">
            <a:off x="-126494" y="2872133"/>
            <a:ext cx="2214610" cy="24693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4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C 0.01093 -0.02847 0.03055 -0.05648 0.05486 -0.06435 C 0.06909 -0.08009 0.08645 -0.08912 0.10156 -0.10324 C 0.11006 -0.11134 0.11875 -0.11898 0.12743 -0.12685 C 0.13888 -0.13727 0.12604 -0.13056 0.13715 -0.13542 C 0.14652 -0.14375 0.15607 -0.15 0.16614 -0.15694 C 0.1835 -0.16898 0.2 -0.18079 0.21909 -0.18704 C 0.24114 -0.20162 0.26423 -0.20463 0.28871 -0.20857 C 0.30121 -0.21065 0.31371 -0.21528 0.32586 -0.21921 C 0.3559 -0.21852 0.38611 -0.21852 0.41614 -0.21713 C 0.41753 -0.21713 0.4276 -0.21296 0.42899 -0.21273 C 0.45104 -0.20671 0.46666 -0.18935 0.48524 -0.17407 C 0.49392 -0.16713 0.50434 -0.16065 0.51128 -0.15046 C 0.52829 -0.12569 0.51423 -0.13935 0.52569 -0.12894 C 0.53454 -0.11111 0.53958 -0.09213 0.54652 -0.07315 C 0.54809 -0.06157 0.54965 -0.05023 0.55156 -0.03866 C 0.55104 -0.00787 0.55208 0.02315 0.54982 0.05393 C 0.54878 0.06759 0.54253 0.07106 0.53715 0.07963 C 0.53159 0.08843 0.52413 0.10023 0.51597 0.10556 C 0.51197 0.10833 0.50746 0.10926 0.50329 0.11181 C 0.47847 0.10972 0.47083 0.10787 0.45 0.09676 C 0.43906 0.09097 0.4342 0.09306 0.42413 0.07963 C 0.41371 0.06574 0.40399 0.05231 0.39496 0.03657 C 0.3927 0.02662 0.38784 0.01852 0.38541 0.00856 C 0.38593 -0.0044 0.38489 -0.01736 0.38715 -0.03009 C 0.38784 -0.03519 0.39114 -0.03866 0.39357 -0.04282 C 0.39861 -0.05232 0.40364 -0.06273 0.40972 -0.07083 C 0.41267 -0.07477 0.41579 -0.0787 0.41927 -0.08171 C 0.42343 -0.08519 0.43229 -0.09028 0.43229 -0.09028 C 0.4368 -0.08982 0.44861 -0.09028 0.45468 -0.08588 C 0.4592 -0.08264 0.4677 -0.07523 0.4677 -0.07523 C 0.47118 -0.06065 0.471 -0.06435 0.4677 -0.03866 C 0.46736 -0.03611 0.46597 -0.03403 0.46441 -0.03218 C 0.46423 -0.03171 0.46441 -0.03357 0.46441 -0.03426 " pathEditMode="relative" ptsTypes="fffffffffffffffffffffff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дание">
            <a:hlinkClick r:id="rId3" tooltip="&quot;Задание&quot;"/>
          </p:cNvPr>
          <p:cNvPicPr/>
          <p:nvPr/>
        </p:nvPicPr>
        <p:blipFill>
          <a:blip r:embed="rId4"/>
          <a:srcRect l="5051" r="54033" b="63600"/>
          <a:stretch>
            <a:fillRect/>
          </a:stretch>
        </p:blipFill>
        <p:spPr bwMode="auto">
          <a:xfrm>
            <a:off x="1214414" y="1357298"/>
            <a:ext cx="6858048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357166"/>
            <a:ext cx="7342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Составь задачу по схеме и реши её.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43306" y="4572008"/>
            <a:ext cx="156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S=</a:t>
            </a:r>
            <a:r>
              <a:rPr lang="en-US" sz="3200" b="1" i="1" dirty="0" smtClean="0"/>
              <a:t>V</a:t>
            </a:r>
            <a:r>
              <a:rPr lang="en-US" sz="3200" b="1" dirty="0" smtClean="0"/>
              <a:t> x t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5429264"/>
            <a:ext cx="239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 = V1 + V2</a:t>
            </a:r>
            <a:endParaRPr lang="ru-RU" sz="3200" b="1" dirty="0"/>
          </a:p>
        </p:txBody>
      </p:sp>
      <p:pic>
        <p:nvPicPr>
          <p:cNvPr id="6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785794"/>
            <a:ext cx="1714512" cy="1749970"/>
          </a:xfrm>
          <a:prstGeom prst="rect">
            <a:avLst/>
          </a:prstGeom>
          <a:noFill/>
        </p:spPr>
      </p:pic>
      <p:pic>
        <p:nvPicPr>
          <p:cNvPr id="7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05027" flipH="1">
            <a:off x="7433424" y="908047"/>
            <a:ext cx="1571636" cy="174997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37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04 0.59074 C 0.14653 0.59005 0.11684 0.59005 0.08733 0.58866 C 0.07622 0.58819 0.06441 0.57917 0.05347 0.57569 C 0.03698 0.56065 0.01649 0.55417 0.00191 0.53472 C -0.00417 0.52662 -0.02083 0.50509 -0.02552 0.49606 C -0.02969 0.48773 -0.03316 0.47963 -0.03854 0.47245 C -0.04323 0.45972 -0.04983 0.44861 -0.05451 0.43588 C -0.05573 0.43241 -0.05694 0.42893 -0.05781 0.42523 C -0.05851 0.42245 -0.05851 0.41944 -0.05937 0.41667 C -0.06007 0.41435 -0.06181 0.4125 -0.06267 0.41018 C -0.0651 0.40324 -0.06701 0.39583 -0.0691 0.38866 C -0.08021 0.35116 -0.07622 0.3081 -0.08524 0.27037 C -0.08472 0.20579 -0.08524 0.14143 -0.08368 0.07685 C -0.08368 0.07361 -0.0809 0.0713 -0.08038 0.06806 C -0.07951 0.06343 -0.0776 0.03194 -0.07726 0.0294 C -0.07483 0.00764 -0.06424 -0.01782 -0.05295 -0.03287 C -0.04878 -0.04421 -0.04601 -0.05046 -0.03681 -0.0544 C -0.0309 -0.0537 -0.02448 -0.05556 -0.0191 -0.05232 C -0.01389 -0.04907 -0.01267 -0.03935 -0.00937 -0.03287 C 0.00191 -0.00995 0.00885 0.01551 0.01319 0.04236 C 0.01267 0.06319 0.01337 0.08403 0.01146 0.10463 C 0.01146 0.10509 -0.00052 0.12315 -0.00139 0.12407 C -0.01267 0.13657 -0.02604 0.15185 -0.04028 0.15856 C -0.05104 0.15602 -0.06146 0.15208 -0.0724 0.15 C -0.08056 0.14606 -0.08872 0.14213 -0.09653 0.13704 C -0.10642 0.1169 -0.1026 0.12917 -0.10451 0.09838 C -0.10399 0.05023 -0.12135 -0.00579 -0.10122 -0.04583 C -0.09149 -0.06574 -0.07135 -0.06644 -0.05625 -0.07153 C -0.04774 -0.07454 -0.03038 -0.07801 -0.03038 -0.07778 C -0.01997 -0.07685 -0.00885 -0.07801 0.00017 -0.06944 C 0.00208 -0.06759 0.00295 -0.06435 0.00503 -0.06296 C 0.00799 -0.06088 0.01476 -0.0588 0.01476 -0.05857 C 0.02031 -0.05139 0.02951 -0.04051 0.03733 -0.03727 C 0.04063 -0.03264 0.04514 -0.02894 0.04861 -0.02431 C 0.05608 -0.01435 0.06337 -0.00046 0.06962 0.01018 C 0.07309 0.0162 0.07622 0.02292 0.07934 0.0294 C 0.08038 0.03148 0.08247 0.03588 0.08247 0.03611 C 0.0849 0.04768 0.08819 0.05856 0.09063 0.07037 C 0.08438 0.0787 0.07917 0.0875 0.07274 0.09606 C 0.07118 0.09815 0.06962 0.10046 0.06806 0.10255 C 0.06667 0.1044 0.06476 0.10903 0.06476 0.10926 " pathEditMode="relative" rAng="0" ptsTypes="ffffffffffffffffffffffffffffffffffffffff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-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01 0.63658 C -0.08715 0.63588 -0.22412 0.63588 -0.36128 0.63449 C -0.36579 0.63449 -0.36978 0.62986 -0.37412 0.62801 C -0.40242 0.61644 -0.42656 0.58935 -0.45312 0.58079 C -0.4585 0.57593 -0.4677 0.56366 -0.4677 0.56366 C -0.47586 0.52986 -0.46961 0.55787 -0.4677 0.47107 C -0.46735 0.45394 -0.46701 0.43658 -0.46614 0.41945 C -0.46579 0.41366 -0.46596 0.40648 -0.46284 0.40232 C -0.45676 0.39421 -0.45121 0.39283 -0.44357 0.38935 C -0.42985 0.3831 -0.41718 0.37245 -0.40312 0.36783 C -0.35017 0.37986 -0.29947 0.40278 -0.24669 0.41528 C -0.22881 0.43056 -0.20781 0.43611 -0.18697 0.43889 C -0.16579 0.44792 -0.13176 0.44653 -0.11284 0.44745 C -0.06093 0.46435 -0.00659 0.45556 0.04515 0.44306 C 0.05435 0.43843 0.06476 0.43148 0.07431 0.42801 C 0.08074 0.42153 0.08699 0.41921 0.09358 0.41296 C 0.12223 0.38611 0.09671 0.40833 0.11129 0.39583 C 0.1191 0.38056 0.11042 0.39908 0.11615 0.38079 C 0.11806 0.375 0.12101 0.36968 0.12258 0.36366 C 0.12535 0.35301 0.12692 0.34213 0.12917 0.33125 C 0.13056 0.28333 0.13438 0.23195 0.12588 0.18495 C 0.12344 0.17153 0.11945 0.15926 0.11615 0.1463 C 0.11077 0.12523 0.10695 0.10162 0.09844 0.08195 C 0.09619 0.07662 0.09306 0.07176 0.09046 0.06667 C 0.08942 0.06458 0.08716 0.06042 0.08716 0.06042 C 0.08438 0.04861 0.08733 0.0581 0.07917 0.04537 C 0.07414 0.0375 0.07397 0.03171 0.06789 0.02593 C 0.06424 0.01412 0.05713 0.0044 0.04844 -0.00208 C 0.04636 -0.0037 0.04428 -0.00509 0.04202 -0.00625 C 0.0389 -0.00787 0.0323 -0.01065 0.0323 -0.01065 C 0.03039 -0.01042 7.5E-6 -0.01898 7.5E-6 2.59259E-6 " pathEditMode="relative" ptsTypes="ffffffffffffffffffffffffffffff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00042"/>
            <a:ext cx="52982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Дома: с. 64,№ 277.</a:t>
            </a:r>
            <a:endParaRPr lang="ru-RU" sz="4400" b="1" dirty="0"/>
          </a:p>
        </p:txBody>
      </p:sp>
      <p:pic>
        <p:nvPicPr>
          <p:cNvPr id="3" name="Picture 6" descr="62360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34951">
            <a:off x="2443815" y="1040136"/>
            <a:ext cx="3995737" cy="53006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4071942"/>
            <a:ext cx="7000924" cy="144655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0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15 0.37639 C 0.22622 0.37732 0.14827 0.37663 0.06285 0.38288 C 0.02344 0.39306 -0.01823 0.40163 -0.05816 0.4044 C -0.09375 0.41366 -0.11857 0.40764 -0.16128 0.40649 C -0.17986 0.39839 -0.19826 0.39121 -0.21771 0.38704 C -0.23073 0.38426 -0.2467 0.38357 -0.25972 0.37848 C -0.26649 0.37593 -0.28524 0.36899 -0.29357 0.36343 C -0.30798 0.35394 -0.30191 0.35672 -0.31128 0.35278 C -0.32587 0.33866 -0.33142 0.34075 -0.34687 0.33126 C -0.35607 0.3257 -0.36232 0.31876 -0.37257 0.31621 C -0.38785 0.30579 -0.40434 0.28913 -0.41302 0.26876 C -0.41666 0.25996 -0.41823 0.25024 -0.42101 0.24098 C -0.42257 0.2257 -0.42465 0.21112 -0.42587 0.19584 C -0.42517 0.17223 -0.42899 0.13843 -0.41771 0.11621 C -0.41458 0.09422 -0.40069 0.07917 -0.39028 0.06251 C -0.37864 0.04399 -0.3684 0.02153 -0.35156 0.01089 C -0.34236 -0.00185 -0.31771 -0.02152 -0.30486 -0.02569 C -0.28507 -0.04166 -0.26146 -0.04907 -0.23871 -0.05161 C -0.1809 -0.0449 -0.12257 -0.0493 -0.06458 -0.04513 C -0.0625 -0.04305 -0.06059 -0.04027 -0.05816 -0.03865 C -0.05503 -0.03657 -0.04844 -0.03449 -0.04844 -0.03449 C -0.03298 -0.01388 -0.05781 -0.04513 -0.03385 -0.02361 C -0.02673 -0.01712 -0.02118 -0.01226 -0.01319 -0.00856 C -0.00868 -0.00462 -0.00469 -0.003 -1.38889E-6 7.40741E-6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1000108"/>
            <a:ext cx="6542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Разработчик: </a:t>
            </a:r>
            <a:r>
              <a:rPr lang="ru-RU" sz="2400" dirty="0" err="1" smtClean="0"/>
              <a:t>Чебаткова</a:t>
            </a:r>
            <a:r>
              <a:rPr lang="ru-RU" sz="2400" dirty="0" smtClean="0"/>
              <a:t> Ольга Никитична, </a:t>
            </a:r>
          </a:p>
          <a:p>
            <a:r>
              <a:rPr lang="ru-RU" sz="2400" dirty="0" smtClean="0"/>
              <a:t>у</a:t>
            </a:r>
            <a:r>
              <a:rPr lang="ru-RU" sz="2400" dirty="0" smtClean="0"/>
              <a:t>читель начальных классов МБОУ СОШ №2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ст.Крыловской</a:t>
            </a:r>
            <a:r>
              <a:rPr lang="ru-RU" sz="2400" dirty="0" smtClean="0"/>
              <a:t> </a:t>
            </a:r>
            <a:r>
              <a:rPr lang="ru-RU" sz="2400" dirty="0" err="1" smtClean="0"/>
              <a:t>Крыловского</a:t>
            </a:r>
            <a:r>
              <a:rPr lang="ru-RU" sz="2400" dirty="0" smtClean="0"/>
              <a:t> района </a:t>
            </a:r>
            <a:endParaRPr lang="ru-RU" sz="2400" dirty="0" smtClean="0"/>
          </a:p>
          <a:p>
            <a:r>
              <a:rPr lang="ru-RU" sz="2400" dirty="0" smtClean="0"/>
              <a:t>Краснодарского края.</a:t>
            </a:r>
            <a:endParaRPr lang="ru-RU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0|3.3|0.2|1.1|0.8|0.2|0.7|0.7|0.6|0.1|0.5|0.5|0.5|0|0.5|0.5|0|0.8|0.7|0.6|0|0.6|0.8|1.5|1.7|4.1|2.7|1.6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|5.2|3.2|0.5|1.6|0.3|1.9|1.7|1.9|1.3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3|4|1.6|2.5|1.9|1.1|3.2|1.2|2|1.5|1|1.1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1|1.9|10.5|0.4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6|0.3"/>
</p:tagLst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</TotalTime>
  <Words>127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Тридцатое октября. Классная работа.</vt:lpstr>
      <vt:lpstr>Координатный угол.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Тридцатое октября. Классная работа.</dc:title>
  <dc:creator>Admin</dc:creator>
  <cp:lastModifiedBy>Admin</cp:lastModifiedBy>
  <cp:revision>15</cp:revision>
  <dcterms:created xsi:type="dcterms:W3CDTF">2012-10-29T16:03:09Z</dcterms:created>
  <dcterms:modified xsi:type="dcterms:W3CDTF">2012-10-30T14:08:59Z</dcterms:modified>
</cp:coreProperties>
</file>