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0893-C809-49E1-827A-F2488239D7AF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D1A2-3AE2-42E4-B4F6-EA16F38EC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0893-C809-49E1-827A-F2488239D7AF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D1A2-3AE2-42E4-B4F6-EA16F38EC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0893-C809-49E1-827A-F2488239D7AF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D1A2-3AE2-42E4-B4F6-EA16F38EC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0893-C809-49E1-827A-F2488239D7AF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D1A2-3AE2-42E4-B4F6-EA16F38EC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0893-C809-49E1-827A-F2488239D7AF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D1A2-3AE2-42E4-B4F6-EA16F38EC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0893-C809-49E1-827A-F2488239D7AF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D1A2-3AE2-42E4-B4F6-EA16F38EC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0893-C809-49E1-827A-F2488239D7AF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D1A2-3AE2-42E4-B4F6-EA16F38EC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0893-C809-49E1-827A-F2488239D7AF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D1A2-3AE2-42E4-B4F6-EA16F38EC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0893-C809-49E1-827A-F2488239D7AF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D1A2-3AE2-42E4-B4F6-EA16F38EC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0893-C809-49E1-827A-F2488239D7AF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D1A2-3AE2-42E4-B4F6-EA16F38EC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0893-C809-49E1-827A-F2488239D7AF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55D1A2-3AE2-42E4-B4F6-EA16F38ECC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FE0893-C809-49E1-827A-F2488239D7AF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55D1A2-3AE2-42E4-B4F6-EA16F38ECC2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1000108"/>
            <a:ext cx="5786478" cy="182880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6 сентября.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Классная работа.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400" dirty="0" smtClean="0"/>
              <a:t>Разработчик: </a:t>
            </a:r>
            <a:r>
              <a:rPr lang="ru-RU" sz="2400" dirty="0" err="1" smtClean="0"/>
              <a:t>Чебаткова</a:t>
            </a:r>
            <a:r>
              <a:rPr lang="ru-RU" sz="2400" dirty="0" smtClean="0"/>
              <a:t> Ольга Никитична,</a:t>
            </a:r>
          </a:p>
          <a:p>
            <a:r>
              <a:rPr lang="ru-RU" sz="2400" dirty="0" smtClean="0"/>
              <a:t>учитель  МБОУ СОШ №2 ст. </a:t>
            </a:r>
            <a:r>
              <a:rPr lang="ru-RU" sz="2400" dirty="0" err="1" smtClean="0"/>
              <a:t>Крыловской</a:t>
            </a:r>
            <a:r>
              <a:rPr lang="ru-RU" sz="2400" dirty="0" smtClean="0"/>
              <a:t>.</a:t>
            </a:r>
            <a:endParaRPr lang="ru-RU" sz="2400" smtClean="0"/>
          </a:p>
          <a:p>
            <a:endParaRPr lang="ru-RU"/>
          </a:p>
        </p:txBody>
      </p:sp>
    </p:spTree>
  </p:cSld>
  <p:clrMapOvr>
    <a:masterClrMapping/>
  </p:clrMapOvr>
  <p:transition advTm="256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?id=72377858-00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73456" y="1571612"/>
            <a:ext cx="3084823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i?id=321839744-29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857628"/>
            <a:ext cx="171451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714612" y="3000372"/>
            <a:ext cx="207170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8675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49*1=49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8675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49*0=49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8675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49*1=50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1670" y="928670"/>
            <a:ext cx="51507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Задание первое.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3960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36070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Задания 2-3.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571868" y="1285860"/>
            <a:ext cx="528638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8675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1в. Высота яблони – 3 м., а берёзы – в 4 раза больше;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57158" y="3500438"/>
            <a:ext cx="514353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8675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2в.  Бабушке – 62 года, а мама в 2 раза моложе.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2" descr="i?id=72377858-00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3214686"/>
            <a:ext cx="2513320" cy="3351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715008" y="2500306"/>
            <a:ext cx="127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12 м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298" y="4857760"/>
            <a:ext cx="11644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31 г.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400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361" grpId="0"/>
      <p:bldP spid="15362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1714488"/>
          <a:ext cx="8786874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479"/>
                <a:gridCol w="1464479"/>
                <a:gridCol w="1464479"/>
                <a:gridCol w="1464479"/>
                <a:gridCol w="1464479"/>
                <a:gridCol w="146447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Сотни тысяч.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Десятки тысяч.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Единицы тысяч.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Сотни.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Десятки.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Единицы.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071546"/>
          <a:ext cx="8572560" cy="579120"/>
        </p:xfrm>
        <a:graphic>
          <a:graphicData uri="http://schemas.openxmlformats.org/drawingml/2006/table">
            <a:tbl>
              <a:tblPr/>
              <a:tblGrid>
                <a:gridCol w="4286280"/>
                <a:gridCol w="4286280"/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Класс тысяч.</a:t>
                      </a:r>
                      <a:endParaRPr lang="ru-RU" sz="32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Класс единиц.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48" y="3429000"/>
            <a:ext cx="21852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625.347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2066" y="3357562"/>
            <a:ext cx="21852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294.739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4857760"/>
            <a:ext cx="704141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Класс единиц - </a:t>
            </a:r>
            <a:r>
              <a:rPr lang="en-US" sz="4800" b="1" dirty="0" smtClean="0">
                <a:solidFill>
                  <a:srgbClr val="C00000"/>
                </a:solidFill>
              </a:rPr>
              <a:t>I </a:t>
            </a:r>
            <a:r>
              <a:rPr lang="ru-RU" sz="4800" b="1" dirty="0" smtClean="0">
                <a:solidFill>
                  <a:srgbClr val="C00000"/>
                </a:solidFill>
              </a:rPr>
              <a:t>класс.</a:t>
            </a:r>
          </a:p>
          <a:p>
            <a:r>
              <a:rPr lang="ru-RU" sz="4800" b="1" dirty="0" smtClean="0">
                <a:solidFill>
                  <a:srgbClr val="C00000"/>
                </a:solidFill>
              </a:rPr>
              <a:t>Класс тысяч - </a:t>
            </a:r>
            <a:r>
              <a:rPr lang="en-US" sz="4800" b="1" dirty="0" smtClean="0">
                <a:solidFill>
                  <a:srgbClr val="C00000"/>
                </a:solidFill>
              </a:rPr>
              <a:t>II </a:t>
            </a:r>
            <a:r>
              <a:rPr lang="ru-RU" sz="4800" b="1" dirty="0" smtClean="0">
                <a:solidFill>
                  <a:srgbClr val="C00000"/>
                </a:solidFill>
              </a:rPr>
              <a:t>класс.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233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4" y="1397000"/>
          <a:ext cx="8715438" cy="2485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8382"/>
                <a:gridCol w="968382"/>
                <a:gridCol w="968382"/>
                <a:gridCol w="968382"/>
                <a:gridCol w="968382"/>
                <a:gridCol w="968382"/>
                <a:gridCol w="968382"/>
                <a:gridCol w="968382"/>
                <a:gridCol w="968382"/>
              </a:tblGrid>
              <a:tr h="615157">
                <a:tc gridSpan="3">
                  <a:txBody>
                    <a:bodyPr/>
                    <a:lstStyle/>
                    <a:p>
                      <a:r>
                        <a:rPr lang="ru-RU" sz="2400" dirty="0" smtClean="0"/>
                        <a:t>Класс миллионов.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2400" dirty="0" smtClean="0"/>
                        <a:t>Класс  тысяч.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2400" dirty="0" smtClean="0"/>
                        <a:t>Класс единиц.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5157">
                <a:tc>
                  <a:txBody>
                    <a:bodyPr/>
                    <a:lstStyle/>
                    <a:p>
                      <a:r>
                        <a:rPr lang="ru-RU" dirty="0" smtClean="0"/>
                        <a:t>Сот.</a:t>
                      </a:r>
                    </a:p>
                    <a:p>
                      <a:r>
                        <a:rPr lang="ru-RU" dirty="0" err="1" smtClean="0"/>
                        <a:t>милл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Дес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милл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Ед. </a:t>
                      </a:r>
                      <a:r>
                        <a:rPr lang="ru-RU" dirty="0" err="1" smtClean="0"/>
                        <a:t>милл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Сот. тыс.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Дес</a:t>
                      </a:r>
                      <a:r>
                        <a:rPr lang="ru-RU" dirty="0" smtClean="0"/>
                        <a:t>.</a:t>
                      </a:r>
                    </a:p>
                    <a:p>
                      <a:r>
                        <a:rPr lang="ru-RU" dirty="0" smtClean="0"/>
                        <a:t>тыс.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Ед.тыс.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Тыс.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Дес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Ед.</a:t>
                      </a:r>
                      <a:endParaRPr lang="ru-RU" dirty="0"/>
                    </a:p>
                  </a:txBody>
                  <a:tcPr/>
                </a:tc>
              </a:tr>
              <a:tr h="615157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615157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8596" y="4429132"/>
            <a:ext cx="80824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Класс миллионов – </a:t>
            </a:r>
            <a:r>
              <a:rPr lang="en-US" sz="4400" b="1" dirty="0" smtClean="0">
                <a:solidFill>
                  <a:srgbClr val="C00000"/>
                </a:solidFill>
              </a:rPr>
              <a:t>III </a:t>
            </a:r>
            <a:r>
              <a:rPr lang="ru-RU" sz="4400" b="1" dirty="0" smtClean="0">
                <a:solidFill>
                  <a:srgbClr val="C00000"/>
                </a:solidFill>
              </a:rPr>
              <a:t>класс.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5429264"/>
            <a:ext cx="65710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Выполните задание  </a:t>
            </a:r>
            <a:r>
              <a:rPr lang="ru-RU" sz="4000" b="1" dirty="0" smtClean="0"/>
              <a:t>20</a:t>
            </a:r>
            <a:r>
              <a:rPr lang="ru-RU" sz="2800" b="1" dirty="0" smtClean="0"/>
              <a:t>  на с.7 (П.Т.)</a:t>
            </a:r>
            <a:endParaRPr lang="ru-RU" sz="2800" b="1" dirty="0"/>
          </a:p>
        </p:txBody>
      </p:sp>
    </p:spTree>
    <p:custDataLst>
      <p:tags r:id="rId1"/>
    </p:custDataLst>
  </p:cSld>
  <p:clrMapOvr>
    <a:masterClrMapping/>
  </p:clrMapOvr>
  <p:transition advTm="215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i?id=321839744-29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2357429"/>
            <a:ext cx="2286016" cy="36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643174" y="1500174"/>
            <a:ext cx="35719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 startAt="7300"/>
              <a:tabLst>
                <a:tab pos="828675" algn="l"/>
              </a:tabLs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29608           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 startAt="7300"/>
              <a:tabLst>
                <a:tab pos="82867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305220         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 startAt="7300"/>
              <a:tabLst>
                <a:tab pos="82867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400400        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 startAt="7300"/>
              <a:tabLst>
                <a:tab pos="82867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90060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 startAt="7340"/>
              <a:tabLst>
                <a:tab pos="828675" algn="l"/>
              </a:tabLs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29680            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 startAt="7340"/>
              <a:tabLst>
                <a:tab pos="82867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305020      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 startAt="7340"/>
              <a:tabLst>
                <a:tab pos="82867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400004        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 startAt="7340"/>
              <a:tabLst>
                <a:tab pos="82867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60090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6386" name="Picture 2" descr="i?id=264501174-16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429132"/>
            <a:ext cx="228669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28728" y="642918"/>
            <a:ext cx="6172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Разбейте </a:t>
            </a:r>
            <a:r>
              <a:rPr lang="ru-RU" sz="3600" b="1" dirty="0">
                <a:solidFill>
                  <a:srgbClr val="C00000"/>
                </a:solidFill>
              </a:rPr>
              <a:t>число на </a:t>
            </a:r>
            <a:r>
              <a:rPr lang="ru-RU" sz="3600" b="1" dirty="0" smtClean="0">
                <a:solidFill>
                  <a:srgbClr val="C00000"/>
                </a:solidFill>
              </a:rPr>
              <a:t>классы.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253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1638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894682"/>
          </a:xfrm>
        </p:spPr>
        <p:txBody>
          <a:bodyPr>
            <a:normAutofit/>
          </a:bodyPr>
          <a:lstStyle/>
          <a:p>
            <a:r>
              <a:rPr lang="ru-RU" sz="2400" u="sng" dirty="0" smtClean="0"/>
              <a:t>Обратное задание.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5" name="Picture 3" descr="i?id=321839744-29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714620"/>
            <a:ext cx="228601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 rot="429521">
            <a:off x="3180748" y="1320276"/>
            <a:ext cx="492919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8675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8000 + 342       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8675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605000 + 506                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8675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40000 + 24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8675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31000 +78       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8675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500000 + 270           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8675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70000 + 5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86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216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194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4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dirty="0" smtClean="0"/>
              <a:t>Спасибо за урок!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                Дома:</a:t>
            </a:r>
          </a:p>
          <a:p>
            <a:r>
              <a:rPr lang="ru-RU" sz="6000" b="1" u="sng" dirty="0" smtClean="0">
                <a:solidFill>
                  <a:srgbClr val="C00000"/>
                </a:solidFill>
              </a:rPr>
              <a:t>С. 6. 12-15 (п.т.)</a:t>
            </a:r>
            <a:endParaRPr lang="ru-RU" sz="6000" b="1" u="sng" dirty="0">
              <a:solidFill>
                <a:srgbClr val="C00000"/>
              </a:solidFill>
            </a:endParaRPr>
          </a:p>
        </p:txBody>
      </p:sp>
      <p:pic>
        <p:nvPicPr>
          <p:cNvPr id="21506" name="Picture 2" descr="C:\Documents and Settings\Admin\Рабочий стол\моя\анимашки\49927854_233da554c8c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43116"/>
            <a:ext cx="3429004" cy="3429004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64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|4.2|4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2.8|3.2|3.1|24.8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4.8|5|2.8|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6.3|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1.6|1.7|1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1.9|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4|1.8|2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239</Words>
  <Application>Microsoft Office PowerPoint</Application>
  <PresentationFormat>Экран (4:3)</PresentationFormat>
  <Paragraphs>89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6 сентября. Классная работа.</vt:lpstr>
      <vt:lpstr>Слайд 2</vt:lpstr>
      <vt:lpstr>Слайд 3</vt:lpstr>
      <vt:lpstr>Слайд 4</vt:lpstr>
      <vt:lpstr>Слайд 5</vt:lpstr>
      <vt:lpstr>Слайд 6</vt:lpstr>
      <vt:lpstr>Обратное задание.</vt:lpstr>
      <vt:lpstr>Спасибо за урок!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сентября. Классная работа.</dc:title>
  <dc:creator>Admin</dc:creator>
  <cp:lastModifiedBy>Admin</cp:lastModifiedBy>
  <cp:revision>8</cp:revision>
  <dcterms:created xsi:type="dcterms:W3CDTF">2012-09-05T17:54:58Z</dcterms:created>
  <dcterms:modified xsi:type="dcterms:W3CDTF">2013-03-12T16:18:45Z</dcterms:modified>
</cp:coreProperties>
</file>