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291-88EC-4933-8FB0-CB1DFE4AC2D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9B-1216-47CE-914F-F770BE9E8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291-88EC-4933-8FB0-CB1DFE4AC2D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9B-1216-47CE-914F-F770BE9E8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47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291-88EC-4933-8FB0-CB1DFE4AC2D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9B-1216-47CE-914F-F770BE9E8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6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291-88EC-4933-8FB0-CB1DFE4AC2D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9B-1216-47CE-914F-F770BE9E8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6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291-88EC-4933-8FB0-CB1DFE4AC2D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9B-1216-47CE-914F-F770BE9E8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6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291-88EC-4933-8FB0-CB1DFE4AC2D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9B-1216-47CE-914F-F770BE9E8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0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291-88EC-4933-8FB0-CB1DFE4AC2D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9B-1216-47CE-914F-F770BE9E8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291-88EC-4933-8FB0-CB1DFE4AC2D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9B-1216-47CE-914F-F770BE9E8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2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291-88EC-4933-8FB0-CB1DFE4AC2D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9B-1216-47CE-914F-F770BE9E8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08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291-88EC-4933-8FB0-CB1DFE4AC2D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9B-1216-47CE-914F-F770BE9E8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07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CA291-88EC-4933-8FB0-CB1DFE4AC2D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6929B-1216-47CE-914F-F770BE9E8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1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CA291-88EC-4933-8FB0-CB1DFE4AC2DF}" type="datetimeFigureOut">
              <a:rPr lang="ru-RU" smtClean="0"/>
              <a:t>29.04.2015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6929B-1216-47CE-914F-F770BE9E8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16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на\Desktop\лена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5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на\Desktop\лена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7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Дина\Desktop\лена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13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69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Дина\Desktop\лена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601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Дина\Desktop\лена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5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Дина\Desktop\лена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21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ина\Desktop\лена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06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на\Desktop\лена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6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на\Desktop\лена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03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на\Desktop\лена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6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на\Desktop\лена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" y="8826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394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на\Desktop\лена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на\Desktop\лена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3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9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на\Desktop\лена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97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на\Desktop\лена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03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Дина</cp:lastModifiedBy>
  <cp:revision>1</cp:revision>
  <dcterms:created xsi:type="dcterms:W3CDTF">2015-04-29T10:15:29Z</dcterms:created>
  <dcterms:modified xsi:type="dcterms:W3CDTF">2015-04-29T10:20:43Z</dcterms:modified>
</cp:coreProperties>
</file>