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80" r:id="rId4"/>
    <p:sldId id="281" r:id="rId5"/>
    <p:sldId id="272" r:id="rId6"/>
    <p:sldId id="274" r:id="rId7"/>
    <p:sldId id="275" r:id="rId8"/>
    <p:sldId id="282" r:id="rId9"/>
    <p:sldId id="265" r:id="rId10"/>
    <p:sldId id="276" r:id="rId11"/>
    <p:sldId id="277" r:id="rId12"/>
    <p:sldId id="278" r:id="rId13"/>
    <p:sldId id="267" r:id="rId14"/>
    <p:sldId id="279" r:id="rId15"/>
    <p:sldId id="283" r:id="rId16"/>
    <p:sldId id="285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03" autoAdjust="0"/>
    <p:restoredTop sz="94624" autoAdjust="0"/>
  </p:normalViewPr>
  <p:slideViewPr>
    <p:cSldViewPr>
      <p:cViewPr>
        <p:scale>
          <a:sx n="100" d="100"/>
          <a:sy n="100" d="100"/>
        </p:scale>
        <p:origin x="-49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F772C0-7E71-47EA-B3C7-B94A56ADCF19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2B35A-2D8A-4A05-8B88-4A749EA84E3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D5A38-54C4-4B07-9489-8AB73899A92E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4FF62-D663-4FA7-9A1A-3DEE2364DF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chemeClr val="bg1"/>
                </a:solidFill>
              </a:rPr>
              <a:t>ИСПОЛЬЗОВАНИЕ  ИНФОРМАЦИОННО-КОММУНИКАТИВНЫХ  ТЕХНОЛОГИЙ В ОБРАЗОВАТЕЛЬНОЙ  ДЕЯТЕЛЬНОСТИ С ДЕТЬМИ  РАННЕГО  ВОЗРАСТА.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Музыка</a:t>
            </a:r>
            <a:r>
              <a:rPr lang="ru-RU" sz="1400" dirty="0" smtClean="0">
                <a:solidFill>
                  <a:schemeClr val="bg1"/>
                </a:solidFill>
              </a:rPr>
              <a:t>:</a:t>
            </a:r>
            <a:r>
              <a:rPr lang="ru-RU" sz="1200" dirty="0" smtClean="0">
                <a:solidFill>
                  <a:schemeClr val="bg1"/>
                </a:solidFill>
              </a:rPr>
              <a:t> использование аудио - классических произведений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Использование инструментов: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Пальчиковая игра "Пять братьев - пальчиков»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Использование видеофрагментов.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Проект: «Радио-няня»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Физ.минутка.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В заключении можно сказать </a:t>
            </a:r>
            <a:r>
              <a:rPr lang="ru-RU" sz="1200" b="1" dirty="0" err="1" smtClean="0">
                <a:solidFill>
                  <a:schemeClr val="bg1"/>
                </a:solidFill>
              </a:rPr>
              <a:t>следущее</a:t>
            </a:r>
            <a:r>
              <a:rPr lang="ru-RU" sz="1200" b="1" dirty="0" smtClean="0">
                <a:solidFill>
                  <a:schemeClr val="bg1"/>
                </a:solidFill>
              </a:rPr>
              <a:t>: 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Особенностью учебного процесса с применением информационных технологий является то, что центром деятельности становится ребенок, который исходя из своих индивидуальных способностей и интересов, выстраивает процесс познания.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Целенаправленное системное информационное воздействие, с использованием информационно-коммуникативных технологий позволяет значительно повысить эффективность взаимодействия педагогов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Электронную почту для обмена мнениями  без затраты времени;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· Информация изучается в удобное для них время;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· Возрастают потоки информации;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.Индивидуализировать подачу информации;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.Информационная культура и компьютерная грамотность педагогов; 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.Педагогическая целесообразность;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.Интеграция; 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.Принцип </a:t>
            </a:r>
            <a:r>
              <a:rPr lang="ru-RU" sz="1200" dirty="0" err="1" smtClean="0">
                <a:solidFill>
                  <a:schemeClr val="bg1"/>
                </a:solidFill>
              </a:rPr>
              <a:t>мультимедийности</a:t>
            </a:r>
            <a:r>
              <a:rPr lang="ru-RU" sz="1200" dirty="0" smtClean="0">
                <a:solidFill>
                  <a:schemeClr val="bg1"/>
                </a:solidFill>
              </a:rPr>
              <a:t>; 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.Принцип интерактивности.</a:t>
            </a:r>
          </a:p>
          <a:p>
            <a:pPr algn="l"/>
            <a:endParaRPr lang="ru-RU" sz="1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СПСИБО ЗА ВНИМАНИЕ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bg1"/>
                </a:solidFill>
              </a:rPr>
              <a:t>Мы живём в XXI веке, веке информации. Информатизация общества – это реальность наших дней.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Компьютер может использоваться в следующих направлениях: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(с помощью компьютеров мы можем писать, рисовать,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слушать и создавать музыку и т.д.) 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2. Компьютер как средство интеллектуального развития дошкольника,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для формирования творческого воображения, быстрого реагирования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на ситуацию, познание окружающего мира.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3.Компьютер как средство взаимодействия.</a:t>
            </a:r>
          </a:p>
          <a:p>
            <a:pPr algn="l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Где же ИКТ могут помочь современному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педагогу в его работе?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Подбор иллюстративного материала к занятиям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. Подбор дополнительного познавательного материала 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Обмен опытом, знакомство с периодикой, наработками других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педагогов.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Компьютер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позволит не писать отчеты и анализы каждый раз, а достаточно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набрать один раз схему и в дальнейшем только вносить необходимые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изменения.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Создание презентаций в программе </a:t>
            </a:r>
            <a:r>
              <a:rPr lang="ru-RU" sz="1200" dirty="0" err="1" smtClean="0">
                <a:solidFill>
                  <a:schemeClr val="bg1"/>
                </a:solidFill>
              </a:rPr>
              <a:t>Рower</a:t>
            </a:r>
            <a:r>
              <a:rPr lang="ru-RU" sz="1200" dirty="0" smtClean="0">
                <a:solidFill>
                  <a:schemeClr val="bg1"/>
                </a:solidFill>
              </a:rPr>
              <a:t> </a:t>
            </a:r>
            <a:r>
              <a:rPr lang="ru-RU" sz="1200" dirty="0" err="1" smtClean="0">
                <a:solidFill>
                  <a:schemeClr val="bg1"/>
                </a:solidFill>
              </a:rPr>
              <a:t>Рoint</a:t>
            </a:r>
            <a:r>
              <a:rPr lang="ru-RU" sz="1200" dirty="0" smtClean="0">
                <a:solidFill>
                  <a:schemeClr val="bg1"/>
                </a:solidFill>
              </a:rPr>
              <a:t> для повышения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эффективности образовательных занятий с детьми и педагогической</a:t>
            </a:r>
          </a:p>
          <a:p>
            <a:pPr algn="just"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компетенции.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ИСПОЛЬЗОВАНИЕ ИКТ НА ЗАНЯТИЯХ ПОМОГАЕТ ДЕТЯМ: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bg1"/>
                </a:solidFill>
              </a:rPr>
              <a:t>- ориентироваться в информационных потоках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окружающего мира.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- овладеть практическими способами работы с          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информацией.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+mn-lt"/>
              </a:rPr>
              <a:t>ИСПОЛЬЗОВАНИЕ  ИКТ  ПОЗВОЛЯЕТ ПРОВОДИТЬ </a:t>
            </a:r>
            <a:br>
              <a:rPr lang="ru-RU" sz="12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12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занятия: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- обеспечивает высокую степень дифференциации обучения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 (индивидуально       подойти к ребенку, применяя </a:t>
            </a:r>
            <a:r>
              <a:rPr lang="ru-RU" sz="1200" dirty="0" err="1" smtClean="0">
                <a:solidFill>
                  <a:schemeClr val="bg1"/>
                </a:solidFill>
              </a:rPr>
              <a:t>разноуровневые</a:t>
            </a:r>
            <a:r>
              <a:rPr lang="ru-RU" sz="1200" dirty="0" smtClean="0">
                <a:solidFill>
                  <a:schemeClr val="bg1"/>
                </a:solidFill>
              </a:rPr>
              <a:t>  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 задания).</a:t>
            </a:r>
            <a:br>
              <a:rPr lang="ru-RU" sz="1200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Применение ИКТ на занятиях усиливает: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положительную мотивацию обучения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- активизирует познавательную деятельность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обучающихся.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chemeClr val="bg1"/>
                </a:solidFill>
              </a:rPr>
              <a:t> - расширяет возможность самостоятельной     </a:t>
            </a:r>
            <a:br>
              <a:rPr lang="ru-RU" sz="1200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   деятельности;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200" b="1" dirty="0" smtClean="0">
                <a:solidFill>
                  <a:schemeClr val="bg1"/>
                </a:solidFill>
              </a:rPr>
              <a:t>Информатизация общества ставит перед</a:t>
            </a:r>
            <a:br>
              <a:rPr lang="ru-RU" sz="1200" b="1" dirty="0" smtClean="0">
                <a:solidFill>
                  <a:schemeClr val="bg1"/>
                </a:solidFill>
              </a:rPr>
            </a:br>
            <a:r>
              <a:rPr lang="ru-RU" sz="1200" b="1" dirty="0" smtClean="0">
                <a:solidFill>
                  <a:schemeClr val="bg1"/>
                </a:solidFill>
              </a:rPr>
              <a:t>педагогами задачи:</a:t>
            </a:r>
            <a:r>
              <a:rPr lang="ru-RU" sz="1600" b="1" dirty="0" smtClean="0">
                <a:solidFill>
                  <a:schemeClr val="bg1"/>
                </a:solidFill>
              </a:rPr>
              <a:t/>
            </a:r>
            <a:br>
              <a:rPr lang="ru-RU" sz="1600" b="1" dirty="0" smtClean="0">
                <a:solidFill>
                  <a:schemeClr val="bg1"/>
                </a:solidFill>
              </a:rPr>
            </a:br>
            <a:r>
              <a:rPr lang="ru-RU" sz="1200" dirty="0" smtClean="0">
                <a:solidFill>
                  <a:schemeClr val="bg1"/>
                </a:solidFill>
              </a:rPr>
              <a:t>- Стать для ребенка наставником в выборе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компьютерных игр.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- Сформировать основы информационной</a:t>
            </a:r>
          </a:p>
          <a:p>
            <a:pPr>
              <a:buNone/>
            </a:pPr>
            <a:r>
              <a:rPr lang="ru-RU" sz="1200" dirty="0" smtClean="0">
                <a:solidFill>
                  <a:schemeClr val="bg1"/>
                </a:solidFill>
              </a:rPr>
              <a:t>   культуры личности ребенка.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Использование информационных технологий по тематике на занятии: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1.Музыка.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2.Пальчиковая игра.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3.Использование видеофрагментов.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4.Произведение: «Радио-няня».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5.Физ.минутка.</a:t>
            </a:r>
          </a:p>
          <a:p>
            <a:pPr algn="l"/>
            <a:r>
              <a:rPr lang="ru-RU" sz="1200" dirty="0" smtClean="0">
                <a:solidFill>
                  <a:schemeClr val="bg1"/>
                </a:solidFill>
              </a:rPr>
              <a:t>6.Использование новых технологий.   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4FF62-D663-4FA7-9A1A-3DEE2364DFF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BE33-051E-42E6-BA18-787AB8D629AC}" type="datetimeFigureOut">
              <a:rPr lang="ru-RU" smtClean="0"/>
              <a:pPr/>
              <a:t>21.02.2014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3D1BD-1DF9-4AAB-872D-7703EA799C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Videos\&#1053;&#1086;&#1074;&#1072;&#1103;%20&#1087;&#1072;&#1087;&#1082;&#1072;\&#1073;&#1072;&#1088;&#1072;&#1073;&#1072;&#1085;.wmv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83;&#1100;&#1103;\Music\poteshki_-_soroka_beloboka.mp3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Videos\&#1053;&#1086;&#1074;&#1072;&#1103;%20&#1087;&#1072;&#1087;&#1082;&#1072;\&#1059;&#1058;&#1054;&#1063;&#1050;&#1048;.wmv" TargetMode="Externa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72;&#1090;&#1072;&#1083;&#1100;&#1103;\Videos\&#1053;&#1086;&#1074;&#1072;&#1103;%20&#1087;&#1072;&#1087;&#1082;&#1072;\&#1092;&#1080;&#1079;.&#1084;&#1080;&#1085;&#1091;&#1090;&#1082;&#1072;.wmv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336703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60648"/>
            <a:ext cx="8496944" cy="65973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ИСПОЛЬЗОВАНИЕ  ИНФОРМАЦИОННО-КОММУНИКАТИВНЫХ  ТЕХНОЛОГИЙ В ОБРАЗОВАТЕЛЬНОЙ  ДЕЯТЕЛЬНОСТИ С ДЕТЬМИ  РАННЕГО  ВОЗРАСТА.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К.У.  ХАНТЫ-МАНСИЙСКОГО  АВТОНОМНОГО ОКРУГА-ЮГРЫ  «УРАЙСКИЙ СПЕЦИАЛИЗИРОВАННЫЙ ДОМ РЕБЕНКА»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Наталья\Desktop\Новая папка\работа\SAM_1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185592"/>
            <a:ext cx="5364087" cy="36724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44208" y="5805264"/>
            <a:ext cx="19442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гр.№2 </a:t>
            </a:r>
          </a:p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Подготовила:</a:t>
            </a:r>
          </a:p>
          <a:p>
            <a:pPr algn="r"/>
            <a:r>
              <a:rPr lang="ru-RU" sz="2000" dirty="0" err="1" smtClean="0">
                <a:solidFill>
                  <a:schemeClr val="bg1"/>
                </a:solidFill>
              </a:rPr>
              <a:t>Торсукова</a:t>
            </a:r>
            <a:r>
              <a:rPr lang="ru-RU" sz="2000" dirty="0" smtClean="0">
                <a:solidFill>
                  <a:schemeClr val="bg1"/>
                </a:solidFill>
              </a:rPr>
              <a:t> Н.А.</a:t>
            </a:r>
            <a:endParaRPr lang="ru-RU" sz="2000" dirty="0"/>
          </a:p>
        </p:txBody>
      </p:sp>
    </p:spTree>
  </p:cSld>
  <p:clrMapOvr>
    <a:masterClrMapping/>
  </p:clrMapOvr>
  <p:transition>
    <p:dissolv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</a:rPr>
              <a:t>Музыка</a:t>
            </a:r>
            <a:r>
              <a:rPr lang="ru-RU" sz="2700" dirty="0" smtClean="0">
                <a:solidFill>
                  <a:schemeClr val="bg1"/>
                </a:solidFill>
              </a:rPr>
              <a:t>:</a:t>
            </a:r>
            <a:r>
              <a:rPr lang="ru-RU" sz="2400" dirty="0" smtClean="0">
                <a:solidFill>
                  <a:schemeClr val="bg1"/>
                </a:solidFill>
              </a:rPr>
              <a:t> использование аудио - классических произведений:(Моцарт, Бетховен, Бах).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Использование фрагментов презентации;(</a:t>
            </a:r>
            <a:r>
              <a:rPr lang="ru-RU" sz="2400" dirty="0" err="1" smtClean="0">
                <a:solidFill>
                  <a:schemeClr val="bg1"/>
                </a:solidFill>
              </a:rPr>
              <a:t>дудочка,бубен,барабан</a:t>
            </a:r>
            <a:r>
              <a:rPr lang="ru-RU" sz="2400" dirty="0" smtClean="0">
                <a:solidFill>
                  <a:schemeClr val="bg1"/>
                </a:solidFill>
              </a:rPr>
              <a:t>).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барабан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39552" y="1556792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07288" cy="864096"/>
          </a:xfrm>
        </p:spPr>
        <p:txBody>
          <a:bodyPr numCol="2">
            <a:normAutofit/>
          </a:bodyPr>
          <a:lstStyle/>
          <a:p>
            <a:pPr algn="just"/>
            <a:r>
              <a:rPr lang="ru-RU" sz="2200" b="1" dirty="0" smtClean="0">
                <a:solidFill>
                  <a:schemeClr val="bg1"/>
                </a:solidFill>
              </a:rPr>
              <a:t>                     </a:t>
            </a:r>
            <a:r>
              <a:rPr lang="ru-RU" sz="2700" b="1" dirty="0" smtClean="0">
                <a:solidFill>
                  <a:schemeClr val="bg1"/>
                </a:solidFill>
              </a:rPr>
              <a:t>Пальчиковая игра:   </a:t>
            </a:r>
            <a:r>
              <a:rPr lang="ru-RU" sz="2400" b="1" dirty="0" smtClean="0">
                <a:solidFill>
                  <a:schemeClr val="bg1"/>
                </a:solidFill>
              </a:rPr>
              <a:t>»Сорока - белобока»</a:t>
            </a:r>
            <a:r>
              <a:rPr lang="ru-RU" sz="2700" b="1" dirty="0" smtClean="0">
                <a:solidFill>
                  <a:schemeClr val="bg1"/>
                </a:solidFill>
              </a:rPr>
              <a:t>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7056784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oteshki_-_soroka_belobo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Использование видеофрагментов.</a:t>
            </a:r>
          </a:p>
        </p:txBody>
      </p:sp>
      <p:pic>
        <p:nvPicPr>
          <p:cNvPr id="5" name="УТОЧКИ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Проект: «Радио-няня»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120228073145未命名 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628801"/>
            <a:ext cx="5004047" cy="4032448"/>
          </a:xfrm>
        </p:spPr>
      </p:pic>
      <p:pic>
        <p:nvPicPr>
          <p:cNvPr id="6" name="Рисунок 5" descr="00000001191-0008-500x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1340768"/>
            <a:ext cx="3851920" cy="45464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Физ.минутка.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/>
          </a:p>
        </p:txBody>
      </p:sp>
      <p:pic>
        <p:nvPicPr>
          <p:cNvPr id="6" name="физ.минутк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37170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В заключении можно сказать </a:t>
            </a:r>
            <a:r>
              <a:rPr lang="ru-RU" sz="2400" b="1" dirty="0" err="1" smtClean="0">
                <a:solidFill>
                  <a:schemeClr val="bg1"/>
                </a:solidFill>
              </a:rPr>
              <a:t>следущее</a:t>
            </a:r>
            <a:r>
              <a:rPr lang="ru-RU" sz="2400" b="1" dirty="0" smtClean="0">
                <a:solidFill>
                  <a:schemeClr val="bg1"/>
                </a:solidFill>
              </a:rPr>
              <a:t>: 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Особенностью учебного процесса с применением информационных технологий является то, что центром деятельности становится ребенок, который исходя из своих индивидуальных способностей и интересов, выстраивает процесс познания. Воспитатель часто выступает в роли помощника, консультанта, поощряющего оригинальные находки, стимулирующего активность, инициативу, самостоятельность. </a:t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356992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72514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Целенаправленное системное информационное воздействие, с использованием информационно-коммуникативных технологий позволяет значительно повысить эффективность взаимодействия педагогов, логопедов, старшего воспитателя и использовать: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04864"/>
            <a:ext cx="8784976" cy="4464496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· Электронную почту для обмена мнениями  без затраты времени;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· Информацию изучать в удобное для них время;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.Информационную культуру и компьютерную грамотность педагогов;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.Педагогическую целесообразность;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.Интеграцию;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.Принцип </a:t>
            </a:r>
            <a:r>
              <a:rPr lang="ru-RU" sz="1800" dirty="0" err="1" smtClean="0">
                <a:solidFill>
                  <a:schemeClr val="bg1"/>
                </a:solidFill>
              </a:rPr>
              <a:t>мультимедийности</a:t>
            </a:r>
            <a:r>
              <a:rPr lang="ru-RU" sz="1800" dirty="0" smtClean="0">
                <a:solidFill>
                  <a:schemeClr val="bg1"/>
                </a:solidFill>
              </a:rPr>
              <a:t>; </a:t>
            </a:r>
          </a:p>
          <a:p>
            <a:pPr algn="l"/>
            <a:r>
              <a:rPr lang="ru-RU" sz="1800" dirty="0" smtClean="0">
                <a:solidFill>
                  <a:schemeClr val="bg1"/>
                </a:solidFill>
              </a:rPr>
              <a:t>.Принцип интерактивности.</a:t>
            </a: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 smtClean="0">
              <a:solidFill>
                <a:schemeClr val="bg1"/>
              </a:solidFill>
            </a:endParaRPr>
          </a:p>
          <a:p>
            <a:pPr algn="l"/>
            <a:endParaRPr lang="ru-RU" sz="1800" dirty="0"/>
          </a:p>
        </p:txBody>
      </p:sp>
      <p:pic>
        <p:nvPicPr>
          <p:cNvPr id="2050" name="Picture 2" descr="C:\Users\Наталья\Pictures\1316640971_these_funny_animals_797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3491880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90016">
            <a:off x="539552" y="2204864"/>
            <a:ext cx="8147248" cy="144016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274638"/>
            <a:ext cx="5122912" cy="3370386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260648"/>
            <a:ext cx="4608512" cy="63367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Мы живём в XXI веке, веке информации. Информатизация общества – это реальность наших дней. Современные информационные технологии всё больше и больше внедряются в нашу жизнь, становятся необходимой частью современной культуры.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564904"/>
            <a:ext cx="280831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725144"/>
            <a:ext cx="295232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V="1">
            <a:off x="3419872" y="4841775"/>
            <a:ext cx="2376264" cy="20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2852936"/>
            <a:ext cx="23042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60232" y="5129808"/>
            <a:ext cx="1656184" cy="1467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7772400" cy="115212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208912" cy="55892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1. Знакомство с возможностями ЭВМ в области хранения и обработки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информации (с помощью компьютеров мы можем писать, рисовать,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слушать и создавать музыку и т.д.) и получения первичных навыков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обращения с ними.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2. Компьютер как средство интеллектуального развития дошкольника,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для формирования творческого воображения, быстрого реагирования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на ситуацию, познание окружающего мира.</a:t>
            </a:r>
          </a:p>
          <a:p>
            <a:pPr algn="l"/>
            <a:r>
              <a:rPr lang="ru-RU" sz="1600" dirty="0" smtClean="0">
                <a:solidFill>
                  <a:schemeClr val="bg1"/>
                </a:solidFill>
              </a:rPr>
              <a:t>3.Компьютер как средство взаимодействия.</a:t>
            </a:r>
          </a:p>
          <a:p>
            <a:pPr algn="l"/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3265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16632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Использование ИКТ в деятельности дошкольного образования: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08720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Компьютер может использоваться в следующих направлениях:</a:t>
            </a:r>
          </a:p>
        </p:txBody>
      </p:sp>
      <p:pic>
        <p:nvPicPr>
          <p:cNvPr id="1026" name="Picture 2" descr="C:\Users\Наталья\Pictures\649134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717032"/>
            <a:ext cx="2520280" cy="230425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869160"/>
            <a:ext cx="2286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4581128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solidFill>
                  <a:schemeClr val="bg1"/>
                </a:solidFill>
              </a:rPr>
              <a:t>Где</a:t>
            </a:r>
            <a:r>
              <a:rPr lang="ru-RU" sz="2700" b="1" dirty="0" smtClean="0">
                <a:solidFill>
                  <a:schemeClr val="bg1"/>
                </a:solidFill>
              </a:rPr>
              <a:t> же ИКТ могут помочь современному</a:t>
            </a:r>
            <a:br>
              <a:rPr lang="ru-RU" sz="2700" b="1" dirty="0" smtClean="0">
                <a:solidFill>
                  <a:schemeClr val="bg1"/>
                </a:solidFill>
              </a:rPr>
            </a:br>
            <a:r>
              <a:rPr lang="ru-RU" sz="2700" b="1" dirty="0" smtClean="0">
                <a:solidFill>
                  <a:schemeClr val="bg1"/>
                </a:solidFill>
              </a:rPr>
              <a:t>педагогу в его работе?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9"/>
            <a:ext cx="5987008" cy="396044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1. Подбор иллюстративного материала к занятиям и для оформления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стендов, группы, кабинетов (сканирование, Интернет; принтер,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презентация).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2. Подбор дополнительного познавательного материала к занятиям,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знакомство со   сценариями праздников и других мероприятий.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3. Обмен опытом, знакомство с периодикой, наработками других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педагогов.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4. Оформление групповой документации, отчетов. Компьютер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позволит не писать отчеты и анализы каждый раз, а достаточно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набрать один раз схему и в дальнейшем только вносить необходимые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изменения.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5. Создание презентаций в программе </a:t>
            </a:r>
            <a:r>
              <a:rPr lang="ru-RU" sz="1600" dirty="0" err="1" smtClean="0">
                <a:solidFill>
                  <a:schemeClr val="bg1"/>
                </a:solidFill>
              </a:rPr>
              <a:t>Рower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Рoint</a:t>
            </a:r>
            <a:r>
              <a:rPr lang="ru-RU" sz="1600" dirty="0" smtClean="0">
                <a:solidFill>
                  <a:schemeClr val="bg1"/>
                </a:solidFill>
              </a:rPr>
              <a:t> для повышения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эффективности образовательных занятий с детьми и педагогической</a:t>
            </a:r>
          </a:p>
          <a:p>
            <a:pPr algn="just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компетенции.</a:t>
            </a:r>
            <a:endParaRPr lang="ru-RU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03034">
            <a:off x="6732240" y="126876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1474" y="4672781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6565" y="5050896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357301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ИСПОЛЬЗОВАНИЕ ИКТ НА ЗАНЯТИЯХ ПОМОГАЕТ ДЕТЯМ: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</a:rPr>
              <a:t>- ориентироваться в информационных потоках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окружающего мира.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- овладеть практическими способами работы с          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информацией.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- развивать умения, позволяющие обмениваться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информацией с помощью современных технических              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   средств.</a:t>
            </a:r>
            <a:br>
              <a:rPr lang="ru-RU" sz="1600" dirty="0" smtClean="0">
                <a:solidFill>
                  <a:schemeClr val="bg1"/>
                </a:solidFill>
              </a:rPr>
            </a:b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852936"/>
            <a:ext cx="8424936" cy="4005064"/>
          </a:xfrm>
        </p:spPr>
        <p:txBody>
          <a:bodyPr>
            <a:normAutofit/>
          </a:bodyPr>
          <a:lstStyle/>
          <a:p>
            <a:pPr algn="just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Моментальный снимок 3 (04.04.2013 14-39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212976"/>
            <a:ext cx="5817925" cy="3349355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9"/>
            <a:ext cx="7486600" cy="2952327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+mn-lt"/>
              </a:rPr>
              <a:t>ИСПОЛЬЗОВАНИЕ  ИКТ  ПОЗВОЛЯЕТ ПРОВОДИТЬ </a:t>
            </a:r>
            <a:br>
              <a:rPr lang="ru-RU" sz="2700" b="1" dirty="0" smtClean="0">
                <a:solidFill>
                  <a:schemeClr val="bg1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 занятия:     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>
                <a:solidFill>
                  <a:schemeClr val="bg1"/>
                </a:solidFill>
              </a:rPr>
              <a:t> - на высоком эстетическом и эмоциональном уровне ( анимация, музыка)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обеспечивает наглядность.  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- привлекает большое количество дидактического материала;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- повышает объём выполняемой работы на занятии в 1,5 – 2 раза.   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- обеспечивает высокую степень дифференциации обучения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(индивидуально       подойти к ребенку, применяя </a:t>
            </a:r>
            <a:r>
              <a:rPr lang="ru-RU" sz="2000" dirty="0" err="1" smtClean="0">
                <a:solidFill>
                  <a:schemeClr val="bg1"/>
                </a:solidFill>
              </a:rPr>
              <a:t>разноуровневые</a:t>
            </a:r>
            <a:r>
              <a:rPr lang="ru-RU" sz="2000" dirty="0" smtClean="0">
                <a:solidFill>
                  <a:schemeClr val="bg1"/>
                </a:solidFill>
              </a:rPr>
              <a:t>  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    задания).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24944"/>
            <a:ext cx="8640960" cy="37444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5013176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3356992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4032448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u="sng" dirty="0" smtClean="0">
                <a:solidFill>
                  <a:schemeClr val="bg1"/>
                </a:solidFill>
              </a:rPr>
              <a:t/>
            </a:r>
            <a:br>
              <a:rPr lang="ru-RU" sz="2400" b="1" u="sng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Применение ИКТ на занятиях усиливает: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- положительную мотивацию обучения;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- активизирует познавательную деятельность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обучающихся;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solidFill>
                  <a:schemeClr val="bg1"/>
                </a:solidFill>
              </a:rPr>
              <a:t> - расширяет возможность самостоятельной    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деятельности;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- формирует навык исследовательской деятельности;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- обеспечивает доступ к различным справочным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системам, электронным библиотекам, другим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информационным ресурсам;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</a:t>
            </a:r>
            <a:r>
              <a:rPr lang="ru-RU" sz="2400" b="1" dirty="0" smtClean="0">
                <a:solidFill>
                  <a:schemeClr val="bg1"/>
                </a:solidFill>
              </a:rPr>
              <a:t>А в общем способствует улучшению качества процесса.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509120"/>
            <a:ext cx="8208912" cy="216024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509120"/>
            <a:ext cx="21240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725144"/>
            <a:ext cx="2219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080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Информатизация общества ставит перед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педагогами задачи: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14400" y="1052736"/>
            <a:ext cx="8229600" cy="49294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- Стать для ребенка наставником в выборе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  компьютерных игр.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- Сформировать основы информационной</a:t>
            </a:r>
          </a:p>
          <a:p>
            <a:pPr>
              <a:buNone/>
            </a:pPr>
            <a:r>
              <a:rPr lang="ru-RU" sz="2200" dirty="0" smtClean="0">
                <a:solidFill>
                  <a:schemeClr val="bg1"/>
                </a:solidFill>
              </a:rPr>
              <a:t>   культуры личности ребенка.</a:t>
            </a:r>
          </a:p>
          <a:p>
            <a:endParaRPr lang="ru-RU" dirty="0"/>
          </a:p>
        </p:txBody>
      </p:sp>
      <p:pic>
        <p:nvPicPr>
          <p:cNvPr id="2050" name="Picture 2" descr="C:\Users\Наталья\Pictures\120228073145未命名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708920"/>
            <a:ext cx="4591050" cy="41490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29614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Использование информационных технологий по тематике на занятии: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437004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1.Музыка.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2.Пальчиковая игра.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3.Использование видеофрагментов.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4.Произведение: «Радио-няня».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5.Физ.минутка.</a:t>
            </a:r>
          </a:p>
          <a:p>
            <a:pPr algn="l"/>
            <a:r>
              <a:rPr lang="ru-RU" sz="2400" dirty="0" smtClean="0">
                <a:solidFill>
                  <a:schemeClr val="bg1"/>
                </a:solidFill>
              </a:rPr>
              <a:t>6.Использование новых технологий.    </a:t>
            </a:r>
          </a:p>
          <a:p>
            <a:pPr algn="l"/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2688">
            <a:off x="6444208" y="4653136"/>
            <a:ext cx="2238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2114</TotalTime>
  <Words>685</Words>
  <Application>Microsoft Office PowerPoint</Application>
  <PresentationFormat>Экран (4:3)</PresentationFormat>
  <Paragraphs>144</Paragraphs>
  <Slides>17</Slides>
  <Notes>17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</vt:lpstr>
      <vt:lpstr> </vt:lpstr>
      <vt:lpstr>  </vt:lpstr>
      <vt:lpstr>Где же ИКТ могут помочь современному педагогу в его работе?</vt:lpstr>
      <vt:lpstr>ИСПОЛЬЗОВАНИЕ ИКТ НА ЗАНЯТИЯХ ПОМОГАЕТ ДЕТЯМ:  - ориентироваться в информационных потоках    окружающего мира.   - овладеть практическими способами работы с               информацией.  - развивать умения, позволяющие обмениваться     информацией с помощью современных технических                   средств. </vt:lpstr>
      <vt:lpstr>ИСПОЛЬЗОВАНИЕ  ИКТ  ПОЗВОЛЯЕТ ПРОВОДИТЬ   занятия:        - на высоком эстетическом и эмоциональном уровне ( анимация, музыка)     обеспечивает наглядность.     - привлекает большое количество дидактического материала;   - повышает объём выполняемой работы на занятии в 1,5 – 2 раза.      - обеспечивает высокую степень дифференциации обучения      (индивидуально       подойти к ребенку, применяя разноуровневые        задания). </vt:lpstr>
      <vt:lpstr> Применение ИКТ на занятиях усиливает:  - положительную мотивацию обучения;   - активизирует познавательную деятельность     обучающихся;   - расширяет возможность самостоятельной         деятельности;   - формирует навык исследовательской деятельности;   - обеспечивает доступ к различным справочным     системам, электронным библиотекам, другим     информационным ресурсам;     А в общем способствует улучшению качества процесса.</vt:lpstr>
      <vt:lpstr>Информатизация общества ставит перед педагогами задачи: </vt:lpstr>
      <vt:lpstr>Использование информационных технологий по тематике на занятии:</vt:lpstr>
      <vt:lpstr>Музыка: использование аудио - классических произведений:(Моцарт, Бетховен, Бах). Использование фрагментов презентации;(дудочка,бубен,барабан).</vt:lpstr>
      <vt:lpstr>                     Пальчиковая игра:   »Сорока - белобока» </vt:lpstr>
      <vt:lpstr>Использование видеофрагментов.</vt:lpstr>
      <vt:lpstr>Проект: «Радио-няня»</vt:lpstr>
      <vt:lpstr>Физ.минутка. </vt:lpstr>
      <vt:lpstr>В заключении можно сказать следущее:  Особенностью учебного процесса с применением информационных технологий является то, что центром деятельности становится ребенок, который исходя из своих индивидуальных способностей и интересов, выстраивает процесс познания. Воспитатель часто выступает в роли помощника, консультанта, поощряющего оригинальные находки, стимулирующего активность, инициативу, самостоятельность.  </vt:lpstr>
      <vt:lpstr>Целенаправленное системное информационное воздействие, с использованием информационно-коммуникативных технологий позволяет значительно повысить эффективность взаимодействия педагогов, логопедов, старшего воспитателя и использовать: 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Наталья</dc:creator>
  <cp:lastModifiedBy>admin</cp:lastModifiedBy>
  <cp:revision>238</cp:revision>
  <dcterms:created xsi:type="dcterms:W3CDTF">2013-03-10T12:01:50Z</dcterms:created>
  <dcterms:modified xsi:type="dcterms:W3CDTF">2014-02-21T06:11:01Z</dcterms:modified>
</cp:coreProperties>
</file>